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3" r:id="rId2"/>
  </p:sldMasterIdLst>
  <p:notesMasterIdLst>
    <p:notesMasterId r:id="rId57"/>
  </p:notesMasterIdLst>
  <p:handoutMasterIdLst>
    <p:handoutMasterId r:id="rId58"/>
  </p:handoutMasterIdLst>
  <p:sldIdLst>
    <p:sldId id="266" r:id="rId3"/>
    <p:sldId id="296" r:id="rId4"/>
    <p:sldId id="331" r:id="rId5"/>
    <p:sldId id="301" r:id="rId6"/>
    <p:sldId id="489" r:id="rId7"/>
    <p:sldId id="330" r:id="rId8"/>
    <p:sldId id="334" r:id="rId9"/>
    <p:sldId id="488" r:id="rId10"/>
    <p:sldId id="411" r:id="rId11"/>
    <p:sldId id="412" r:id="rId12"/>
    <p:sldId id="413" r:id="rId13"/>
    <p:sldId id="414" r:id="rId14"/>
    <p:sldId id="415" r:id="rId15"/>
    <p:sldId id="416" r:id="rId16"/>
    <p:sldId id="417" r:id="rId17"/>
    <p:sldId id="418" r:id="rId18"/>
    <p:sldId id="291" r:id="rId19"/>
    <p:sldId id="289" r:id="rId20"/>
    <p:sldId id="292" r:id="rId21"/>
    <p:sldId id="290" r:id="rId22"/>
    <p:sldId id="293" r:id="rId23"/>
    <p:sldId id="294" r:id="rId24"/>
    <p:sldId id="295" r:id="rId25"/>
    <p:sldId id="318" r:id="rId26"/>
    <p:sldId id="321" r:id="rId27"/>
    <p:sldId id="322" r:id="rId28"/>
    <p:sldId id="323" r:id="rId29"/>
    <p:sldId id="324" r:id="rId30"/>
    <p:sldId id="487" r:id="rId31"/>
    <p:sldId id="326" r:id="rId32"/>
    <p:sldId id="327" r:id="rId33"/>
    <p:sldId id="288" r:id="rId34"/>
    <p:sldId id="398" r:id="rId35"/>
    <p:sldId id="407" r:id="rId36"/>
    <p:sldId id="287" r:id="rId37"/>
    <p:sldId id="275" r:id="rId38"/>
    <p:sldId id="276" r:id="rId39"/>
    <p:sldId id="408" r:id="rId40"/>
    <p:sldId id="400" r:id="rId41"/>
    <p:sldId id="401" r:id="rId42"/>
    <p:sldId id="402" r:id="rId43"/>
    <p:sldId id="403" r:id="rId44"/>
    <p:sldId id="404" r:id="rId45"/>
    <p:sldId id="278" r:id="rId46"/>
    <p:sldId id="279" r:id="rId47"/>
    <p:sldId id="280" r:id="rId48"/>
    <p:sldId id="405" r:id="rId49"/>
    <p:sldId id="281" r:id="rId50"/>
    <p:sldId id="410" r:id="rId51"/>
    <p:sldId id="302" r:id="rId52"/>
    <p:sldId id="303" r:id="rId53"/>
    <p:sldId id="304" r:id="rId54"/>
    <p:sldId id="305" r:id="rId55"/>
    <p:sldId id="306" r:id="rId5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94" y="102"/>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38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ry Sletten" userId="a86c4e7c-3f78-43d2-94c5-7d23b722b435" providerId="ADAL" clId="{2B4D9D07-A73C-4794-8096-F0B3444F4A9C}"/>
    <pc:docChg chg="modSld">
      <pc:chgData name="Terry Sletten" userId="a86c4e7c-3f78-43d2-94c5-7d23b722b435" providerId="ADAL" clId="{2B4D9D07-A73C-4794-8096-F0B3444F4A9C}" dt="2021-12-15T21:48:12.617" v="1" actId="6549"/>
      <pc:docMkLst>
        <pc:docMk/>
      </pc:docMkLst>
      <pc:sldChg chg="modSp mod">
        <pc:chgData name="Terry Sletten" userId="a86c4e7c-3f78-43d2-94c5-7d23b722b435" providerId="ADAL" clId="{2B4D9D07-A73C-4794-8096-F0B3444F4A9C}" dt="2021-12-15T21:48:12.617" v="1" actId="6549"/>
        <pc:sldMkLst>
          <pc:docMk/>
          <pc:sldMk cId="3156432550" sldId="402"/>
        </pc:sldMkLst>
        <pc:spChg chg="mod">
          <ac:chgData name="Terry Sletten" userId="a86c4e7c-3f78-43d2-94c5-7d23b722b435" providerId="ADAL" clId="{2B4D9D07-A73C-4794-8096-F0B3444F4A9C}" dt="2021-12-15T21:48:12.617" v="1" actId="6549"/>
          <ac:spMkLst>
            <pc:docMk/>
            <pc:sldMk cId="3156432550" sldId="402"/>
            <ac:spMk id="40963" creationId="{74B76DD9-1131-48CE-98AF-3AD1569241E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5044BCA-A1C9-4CC6-BBF7-453654743CD3}"/>
              </a:ext>
            </a:extLst>
          </p:cNvPr>
          <p:cNvSpPr>
            <a:spLocks noGrp="1" noChangeArrowheads="1"/>
          </p:cNvSpPr>
          <p:nvPr>
            <p:ph type="hdr" sz="quarter"/>
          </p:nvPr>
        </p:nvSpPr>
        <p:spPr bwMode="auto">
          <a:xfrm>
            <a:off x="0" y="1"/>
            <a:ext cx="3038155" cy="464978"/>
          </a:xfrm>
          <a:prstGeom prst="rect">
            <a:avLst/>
          </a:prstGeom>
          <a:noFill/>
          <a:ln w="9525">
            <a:noFill/>
            <a:miter lim="800000"/>
            <a:headEnd/>
            <a:tailEnd/>
          </a:ln>
          <a:effectLst/>
        </p:spPr>
        <p:txBody>
          <a:bodyPr vert="horz" wrap="square" lIns="93166" tIns="46583" rIns="93166" bIns="46583" numCol="1" anchor="t" anchorCtr="0" compatLnSpc="1">
            <a:prstTxWarp prst="textNoShape">
              <a:avLst/>
            </a:prstTxWarp>
          </a:bodyPr>
          <a:lstStyle>
            <a:lvl1pPr eaLnBrk="1" hangingPunct="1">
              <a:defRPr sz="1200" dirty="0">
                <a:latin typeface="Arial" charset="0"/>
              </a:defRPr>
            </a:lvl1pPr>
          </a:lstStyle>
          <a:p>
            <a:pPr>
              <a:defRPr/>
            </a:pPr>
            <a:r>
              <a:rPr lang="en-US" altLang="en-US" dirty="0"/>
              <a:t>2021 SDATAT Annual Convention-Accounting &amp; Compliance </a:t>
            </a:r>
          </a:p>
        </p:txBody>
      </p:sp>
      <p:sp>
        <p:nvSpPr>
          <p:cNvPr id="19459" name="Rectangle 3">
            <a:extLst>
              <a:ext uri="{FF2B5EF4-FFF2-40B4-BE49-F238E27FC236}">
                <a16:creationId xmlns:a16="http://schemas.microsoft.com/office/drawing/2014/main" id="{9094EB5E-F5AF-4448-8376-A537F34495FD}"/>
              </a:ext>
            </a:extLst>
          </p:cNvPr>
          <p:cNvSpPr>
            <a:spLocks noGrp="1" noChangeArrowheads="1"/>
          </p:cNvSpPr>
          <p:nvPr>
            <p:ph type="dt" sz="quarter" idx="1"/>
          </p:nvPr>
        </p:nvSpPr>
        <p:spPr bwMode="auto">
          <a:xfrm>
            <a:off x="3970673" y="1"/>
            <a:ext cx="3038155" cy="464978"/>
          </a:xfrm>
          <a:prstGeom prst="rect">
            <a:avLst/>
          </a:prstGeom>
          <a:noFill/>
          <a:ln w="9525">
            <a:noFill/>
            <a:miter lim="800000"/>
            <a:headEnd/>
            <a:tailEnd/>
          </a:ln>
          <a:effectLst/>
        </p:spPr>
        <p:txBody>
          <a:bodyPr vert="horz" wrap="square" lIns="93166" tIns="46583" rIns="93166" bIns="46583" numCol="1" anchor="t" anchorCtr="0" compatLnSpc="1">
            <a:prstTxWarp prst="textNoShape">
              <a:avLst/>
            </a:prstTxWarp>
          </a:bodyPr>
          <a:lstStyle>
            <a:lvl1pPr algn="r" eaLnBrk="1" hangingPunct="1">
              <a:defRPr sz="1200" dirty="0">
                <a:latin typeface="Arial" charset="0"/>
              </a:defRPr>
            </a:lvl1pPr>
          </a:lstStyle>
          <a:p>
            <a:pPr>
              <a:defRPr/>
            </a:pPr>
            <a:r>
              <a:rPr lang="en-US" altLang="en-US" dirty="0"/>
              <a:t>12/1/21</a:t>
            </a:r>
          </a:p>
        </p:txBody>
      </p:sp>
      <p:sp>
        <p:nvSpPr>
          <p:cNvPr id="19460" name="Rectangle 4">
            <a:extLst>
              <a:ext uri="{FF2B5EF4-FFF2-40B4-BE49-F238E27FC236}">
                <a16:creationId xmlns:a16="http://schemas.microsoft.com/office/drawing/2014/main" id="{5A3397EB-5FA4-4878-A116-4B39D06E3A71}"/>
              </a:ext>
            </a:extLst>
          </p:cNvPr>
          <p:cNvSpPr>
            <a:spLocks noGrp="1" noChangeArrowheads="1"/>
          </p:cNvSpPr>
          <p:nvPr>
            <p:ph type="ftr" sz="quarter" idx="2"/>
          </p:nvPr>
        </p:nvSpPr>
        <p:spPr bwMode="auto">
          <a:xfrm>
            <a:off x="0" y="8829847"/>
            <a:ext cx="3038155" cy="464978"/>
          </a:xfrm>
          <a:prstGeom prst="rect">
            <a:avLst/>
          </a:prstGeom>
          <a:noFill/>
          <a:ln w="9525">
            <a:noFill/>
            <a:miter lim="800000"/>
            <a:headEnd/>
            <a:tailEnd/>
          </a:ln>
          <a:effectLst/>
        </p:spPr>
        <p:txBody>
          <a:bodyPr vert="horz" wrap="square" lIns="93166" tIns="46583" rIns="93166" bIns="46583" numCol="1" anchor="b" anchorCtr="0" compatLnSpc="1">
            <a:prstTxWarp prst="textNoShape">
              <a:avLst/>
            </a:prstTxWarp>
          </a:bodyPr>
          <a:lstStyle>
            <a:lvl1pPr eaLnBrk="1" hangingPunct="1">
              <a:defRPr sz="1000" dirty="0">
                <a:latin typeface="Arial" charset="0"/>
              </a:defRPr>
            </a:lvl1pPr>
          </a:lstStyle>
          <a:p>
            <a:pPr>
              <a:defRPr/>
            </a:pPr>
            <a:r>
              <a:rPr lang="en-US" altLang="en-US"/>
              <a:t>Twp1221-Accounting&amp;Compliance </a:t>
            </a:r>
            <a:r>
              <a:rPr lang="en-US" altLang="en-US" dirty="0"/>
              <a:t>Matters</a:t>
            </a:r>
            <a:r>
              <a:rPr lang="en-US" altLang="en-US"/>
              <a:t>.pptx</a:t>
            </a:r>
            <a:endParaRPr lang="en-US" altLang="en-US" dirty="0"/>
          </a:p>
        </p:txBody>
      </p:sp>
      <p:sp>
        <p:nvSpPr>
          <p:cNvPr id="19461" name="Rectangle 5">
            <a:extLst>
              <a:ext uri="{FF2B5EF4-FFF2-40B4-BE49-F238E27FC236}">
                <a16:creationId xmlns:a16="http://schemas.microsoft.com/office/drawing/2014/main" id="{CAAC12C3-70EA-4257-88ED-2F95016AB142}"/>
              </a:ext>
            </a:extLst>
          </p:cNvPr>
          <p:cNvSpPr>
            <a:spLocks noGrp="1" noChangeArrowheads="1"/>
          </p:cNvSpPr>
          <p:nvPr>
            <p:ph type="sldNum" sz="quarter" idx="3"/>
          </p:nvPr>
        </p:nvSpPr>
        <p:spPr bwMode="auto">
          <a:xfrm>
            <a:off x="3970673" y="8829847"/>
            <a:ext cx="3038155" cy="464978"/>
          </a:xfrm>
          <a:prstGeom prst="rect">
            <a:avLst/>
          </a:prstGeom>
          <a:noFill/>
          <a:ln w="9525">
            <a:noFill/>
            <a:miter lim="800000"/>
            <a:headEnd/>
            <a:tailEnd/>
          </a:ln>
          <a:effectLst/>
        </p:spPr>
        <p:txBody>
          <a:bodyPr vert="horz" wrap="square" lIns="93166" tIns="46583" rIns="93166" bIns="46583" numCol="1" anchor="b" anchorCtr="0" compatLnSpc="1">
            <a:prstTxWarp prst="textNoShape">
              <a:avLst/>
            </a:prstTxWarp>
          </a:bodyPr>
          <a:lstStyle>
            <a:lvl1pPr algn="r" eaLnBrk="1" hangingPunct="1">
              <a:defRPr>
                <a:latin typeface="Arial" panose="020B0604020202020204" pitchFamily="34" charset="0"/>
              </a:defRPr>
            </a:lvl1pPr>
          </a:lstStyle>
          <a:p>
            <a:fld id="{1BE6BAE0-0D22-4652-907D-32FEB8CF5B2A}" type="slidenum">
              <a:rPr lang="en-US" altLang="en-US"/>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BA84D37-DD01-4536-90E9-2E2A7486CBDE}"/>
              </a:ext>
            </a:extLst>
          </p:cNvPr>
          <p:cNvSpPr>
            <a:spLocks noGrp="1" noChangeArrowheads="1"/>
          </p:cNvSpPr>
          <p:nvPr>
            <p:ph type="hdr" sz="quarter"/>
          </p:nvPr>
        </p:nvSpPr>
        <p:spPr bwMode="auto">
          <a:xfrm>
            <a:off x="0" y="1"/>
            <a:ext cx="3038155" cy="464978"/>
          </a:xfrm>
          <a:prstGeom prst="rect">
            <a:avLst/>
          </a:prstGeom>
          <a:noFill/>
          <a:ln w="9525">
            <a:noFill/>
            <a:miter lim="800000"/>
            <a:headEnd/>
            <a:tailEnd/>
          </a:ln>
          <a:effectLst/>
        </p:spPr>
        <p:txBody>
          <a:bodyPr vert="horz" wrap="square" lIns="93166" tIns="46583" rIns="93166" bIns="46583" numCol="1" anchor="t" anchorCtr="0" compatLnSpc="1">
            <a:prstTxWarp prst="textNoShape">
              <a:avLst/>
            </a:prstTxWarp>
          </a:bodyPr>
          <a:lstStyle>
            <a:lvl1pPr eaLnBrk="1" hangingPunct="1">
              <a:defRPr sz="1200" dirty="0">
                <a:latin typeface="Arial" charset="0"/>
              </a:defRPr>
            </a:lvl1pPr>
          </a:lstStyle>
          <a:p>
            <a:pPr>
              <a:defRPr/>
            </a:pPr>
            <a:r>
              <a:rPr lang="en-US" altLang="en-US" dirty="0"/>
              <a:t>SDATAT ANNUAL MEETING 2010 - BIDS</a:t>
            </a:r>
          </a:p>
        </p:txBody>
      </p:sp>
      <p:sp>
        <p:nvSpPr>
          <p:cNvPr id="17411" name="Rectangle 3">
            <a:extLst>
              <a:ext uri="{FF2B5EF4-FFF2-40B4-BE49-F238E27FC236}">
                <a16:creationId xmlns:a16="http://schemas.microsoft.com/office/drawing/2014/main" id="{B75851E0-B2D1-4F0C-961D-AA42D4B8DA02}"/>
              </a:ext>
            </a:extLst>
          </p:cNvPr>
          <p:cNvSpPr>
            <a:spLocks noGrp="1" noChangeArrowheads="1"/>
          </p:cNvSpPr>
          <p:nvPr>
            <p:ph type="dt" idx="1"/>
          </p:nvPr>
        </p:nvSpPr>
        <p:spPr bwMode="auto">
          <a:xfrm>
            <a:off x="3970673" y="1"/>
            <a:ext cx="3038155" cy="464978"/>
          </a:xfrm>
          <a:prstGeom prst="rect">
            <a:avLst/>
          </a:prstGeom>
          <a:noFill/>
          <a:ln w="9525">
            <a:noFill/>
            <a:miter lim="800000"/>
            <a:headEnd/>
            <a:tailEnd/>
          </a:ln>
          <a:effectLst/>
        </p:spPr>
        <p:txBody>
          <a:bodyPr vert="horz" wrap="square" lIns="93166" tIns="46583" rIns="93166" bIns="46583" numCol="1" anchor="t" anchorCtr="0" compatLnSpc="1">
            <a:prstTxWarp prst="textNoShape">
              <a:avLst/>
            </a:prstTxWarp>
          </a:bodyPr>
          <a:lstStyle>
            <a:lvl1pPr algn="r" eaLnBrk="1" hangingPunct="1">
              <a:defRPr sz="1200">
                <a:latin typeface="Arial" charset="0"/>
              </a:defRPr>
            </a:lvl1pPr>
          </a:lstStyle>
          <a:p>
            <a:pPr>
              <a:defRPr/>
            </a:pPr>
            <a:fld id="{B03B220F-9705-40A2-9CAB-DFDB41330A35}" type="datetimeFigureOut">
              <a:rPr lang="en-US" altLang="en-US"/>
              <a:pPr>
                <a:defRPr/>
              </a:pPr>
              <a:t>12/15/2021</a:t>
            </a:fld>
            <a:endParaRPr lang="en-US" altLang="en-US" dirty="0"/>
          </a:p>
        </p:txBody>
      </p:sp>
      <p:sp>
        <p:nvSpPr>
          <p:cNvPr id="44036" name="Rectangle 4">
            <a:extLst>
              <a:ext uri="{FF2B5EF4-FFF2-40B4-BE49-F238E27FC236}">
                <a16:creationId xmlns:a16="http://schemas.microsoft.com/office/drawing/2014/main" id="{7A727BCF-CC41-4ABF-93AC-03A639819136}"/>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a:extLst>
              <a:ext uri="{FF2B5EF4-FFF2-40B4-BE49-F238E27FC236}">
                <a16:creationId xmlns:a16="http://schemas.microsoft.com/office/drawing/2014/main" id="{09DDBDA3-6152-4F82-9617-F71C92F9C1F6}"/>
              </a:ext>
            </a:extLst>
          </p:cNvPr>
          <p:cNvSpPr>
            <a:spLocks noGrp="1" noChangeArrowheads="1"/>
          </p:cNvSpPr>
          <p:nvPr>
            <p:ph type="body" sz="quarter" idx="3"/>
          </p:nvPr>
        </p:nvSpPr>
        <p:spPr bwMode="auto">
          <a:xfrm>
            <a:off x="701355" y="4416500"/>
            <a:ext cx="5607691" cy="4183222"/>
          </a:xfrm>
          <a:prstGeom prst="rect">
            <a:avLst/>
          </a:prstGeom>
          <a:noFill/>
          <a:ln w="9525">
            <a:noFill/>
            <a:miter lim="800000"/>
            <a:headEnd/>
            <a:tailEnd/>
          </a:ln>
          <a:effectLst/>
        </p:spPr>
        <p:txBody>
          <a:bodyPr vert="horz" wrap="square" lIns="93166" tIns="46583" rIns="93166" bIns="4658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a:extLst>
              <a:ext uri="{FF2B5EF4-FFF2-40B4-BE49-F238E27FC236}">
                <a16:creationId xmlns:a16="http://schemas.microsoft.com/office/drawing/2014/main" id="{459CC88F-D9F8-4EC8-A680-D22086FFE4CB}"/>
              </a:ext>
            </a:extLst>
          </p:cNvPr>
          <p:cNvSpPr>
            <a:spLocks noGrp="1" noChangeArrowheads="1"/>
          </p:cNvSpPr>
          <p:nvPr>
            <p:ph type="ftr" sz="quarter" idx="4"/>
          </p:nvPr>
        </p:nvSpPr>
        <p:spPr bwMode="auto">
          <a:xfrm>
            <a:off x="0" y="8829847"/>
            <a:ext cx="3038155" cy="464978"/>
          </a:xfrm>
          <a:prstGeom prst="rect">
            <a:avLst/>
          </a:prstGeom>
          <a:noFill/>
          <a:ln w="9525">
            <a:noFill/>
            <a:miter lim="800000"/>
            <a:headEnd/>
            <a:tailEnd/>
          </a:ln>
          <a:effectLst/>
        </p:spPr>
        <p:txBody>
          <a:bodyPr vert="horz" wrap="square" lIns="93166" tIns="46583" rIns="93166" bIns="46583" numCol="1" anchor="b" anchorCtr="0" compatLnSpc="1">
            <a:prstTxWarp prst="textNoShape">
              <a:avLst/>
            </a:prstTxWarp>
          </a:bodyPr>
          <a:lstStyle>
            <a:lvl1pPr eaLnBrk="1" hangingPunct="1">
              <a:defRPr sz="1200" dirty="0">
                <a:latin typeface="Arial" charset="0"/>
              </a:defRPr>
            </a:lvl1pPr>
          </a:lstStyle>
          <a:p>
            <a:pPr>
              <a:defRPr/>
            </a:pPr>
            <a:endParaRPr lang="en-US" altLang="en-US" dirty="0"/>
          </a:p>
        </p:txBody>
      </p:sp>
      <p:sp>
        <p:nvSpPr>
          <p:cNvPr id="17415" name="Rectangle 7">
            <a:extLst>
              <a:ext uri="{FF2B5EF4-FFF2-40B4-BE49-F238E27FC236}">
                <a16:creationId xmlns:a16="http://schemas.microsoft.com/office/drawing/2014/main" id="{18842890-B20F-48DB-9153-18F3C0CB65ED}"/>
              </a:ext>
            </a:extLst>
          </p:cNvPr>
          <p:cNvSpPr>
            <a:spLocks noGrp="1" noChangeArrowheads="1"/>
          </p:cNvSpPr>
          <p:nvPr>
            <p:ph type="sldNum" sz="quarter" idx="5"/>
          </p:nvPr>
        </p:nvSpPr>
        <p:spPr bwMode="auto">
          <a:xfrm>
            <a:off x="3970673" y="8829847"/>
            <a:ext cx="3038155" cy="464978"/>
          </a:xfrm>
          <a:prstGeom prst="rect">
            <a:avLst/>
          </a:prstGeom>
          <a:noFill/>
          <a:ln w="9525">
            <a:noFill/>
            <a:miter lim="800000"/>
            <a:headEnd/>
            <a:tailEnd/>
          </a:ln>
          <a:effectLst/>
        </p:spPr>
        <p:txBody>
          <a:bodyPr vert="horz" wrap="square" lIns="93166" tIns="46583" rIns="93166" bIns="46583" numCol="1" anchor="b" anchorCtr="0" compatLnSpc="1">
            <a:prstTxWarp prst="textNoShape">
              <a:avLst/>
            </a:prstTxWarp>
          </a:bodyPr>
          <a:lstStyle>
            <a:lvl1pPr algn="r" eaLnBrk="1" hangingPunct="1">
              <a:defRPr sz="1200">
                <a:latin typeface="Arial" panose="020B0604020202020204" pitchFamily="34" charset="0"/>
              </a:defRPr>
            </a:lvl1pPr>
          </a:lstStyle>
          <a:p>
            <a:fld id="{4AA09730-7069-45FB-B627-F773EB8575B4}" type="slidenum">
              <a:rPr lang="en-US" altLang="en-US"/>
              <a:pPr/>
              <a:t>‹#›</a:t>
            </a:fld>
            <a:endParaRPr lang="en-US" altLang="en-US" dirty="0"/>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4B37844D-9548-4FBB-82F3-F367B4DE0EA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36858" indent="-283407">
              <a:defRPr>
                <a:solidFill>
                  <a:schemeClr val="tx1"/>
                </a:solidFill>
                <a:latin typeface="Times New Roman" panose="02020603050405020304" pitchFamily="18" charset="0"/>
              </a:defRPr>
            </a:lvl2pPr>
            <a:lvl3pPr marL="1133627" indent="-226725">
              <a:defRPr>
                <a:solidFill>
                  <a:schemeClr val="tx1"/>
                </a:solidFill>
                <a:latin typeface="Times New Roman" panose="02020603050405020304" pitchFamily="18" charset="0"/>
              </a:defRPr>
            </a:lvl3pPr>
            <a:lvl4pPr marL="1587078" indent="-226725">
              <a:defRPr>
                <a:solidFill>
                  <a:schemeClr val="tx1"/>
                </a:solidFill>
                <a:latin typeface="Times New Roman" panose="02020603050405020304" pitchFamily="18" charset="0"/>
              </a:defRPr>
            </a:lvl4pPr>
            <a:lvl5pPr marL="2040529" indent="-226725">
              <a:defRPr>
                <a:solidFill>
                  <a:schemeClr val="tx1"/>
                </a:solidFill>
                <a:latin typeface="Times New Roman" panose="02020603050405020304" pitchFamily="18" charset="0"/>
              </a:defRPr>
            </a:lvl5pPr>
            <a:lvl6pPr marL="2493980" indent="-226725" eaLnBrk="0" fontAlgn="base" hangingPunct="0">
              <a:spcBef>
                <a:spcPct val="0"/>
              </a:spcBef>
              <a:spcAft>
                <a:spcPct val="0"/>
              </a:spcAft>
              <a:defRPr>
                <a:solidFill>
                  <a:schemeClr val="tx1"/>
                </a:solidFill>
                <a:latin typeface="Times New Roman" panose="02020603050405020304" pitchFamily="18" charset="0"/>
              </a:defRPr>
            </a:lvl6pPr>
            <a:lvl7pPr marL="2947431" indent="-226725" eaLnBrk="0" fontAlgn="base" hangingPunct="0">
              <a:spcBef>
                <a:spcPct val="0"/>
              </a:spcBef>
              <a:spcAft>
                <a:spcPct val="0"/>
              </a:spcAft>
              <a:defRPr>
                <a:solidFill>
                  <a:schemeClr val="tx1"/>
                </a:solidFill>
                <a:latin typeface="Times New Roman" panose="02020603050405020304" pitchFamily="18" charset="0"/>
              </a:defRPr>
            </a:lvl7pPr>
            <a:lvl8pPr marL="3400882" indent="-226725" eaLnBrk="0" fontAlgn="base" hangingPunct="0">
              <a:spcBef>
                <a:spcPct val="0"/>
              </a:spcBef>
              <a:spcAft>
                <a:spcPct val="0"/>
              </a:spcAft>
              <a:defRPr>
                <a:solidFill>
                  <a:schemeClr val="tx1"/>
                </a:solidFill>
                <a:latin typeface="Times New Roman" panose="02020603050405020304" pitchFamily="18" charset="0"/>
              </a:defRPr>
            </a:lvl8pPr>
            <a:lvl9pPr marL="3854333" indent="-226725"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dirty="0">
                <a:latin typeface="Arial" panose="020B0604020202020204" pitchFamily="34" charset="0"/>
              </a:rPr>
              <a:t>SDATAT ANNUAL MEETING 2010 - BIDS</a:t>
            </a:r>
          </a:p>
        </p:txBody>
      </p:sp>
      <p:sp>
        <p:nvSpPr>
          <p:cNvPr id="45059" name="Rectangle 7">
            <a:extLst>
              <a:ext uri="{FF2B5EF4-FFF2-40B4-BE49-F238E27FC236}">
                <a16:creationId xmlns:a16="http://schemas.microsoft.com/office/drawing/2014/main" id="{2D3DFF5D-D381-41DD-9D7F-32AAEDC8771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36858" indent="-283407">
              <a:defRPr>
                <a:solidFill>
                  <a:schemeClr val="tx1"/>
                </a:solidFill>
                <a:latin typeface="Times New Roman" panose="02020603050405020304" pitchFamily="18" charset="0"/>
              </a:defRPr>
            </a:lvl2pPr>
            <a:lvl3pPr marL="1133627" indent="-226725">
              <a:defRPr>
                <a:solidFill>
                  <a:schemeClr val="tx1"/>
                </a:solidFill>
                <a:latin typeface="Times New Roman" panose="02020603050405020304" pitchFamily="18" charset="0"/>
              </a:defRPr>
            </a:lvl3pPr>
            <a:lvl4pPr marL="1587078" indent="-226725">
              <a:defRPr>
                <a:solidFill>
                  <a:schemeClr val="tx1"/>
                </a:solidFill>
                <a:latin typeface="Times New Roman" panose="02020603050405020304" pitchFamily="18" charset="0"/>
              </a:defRPr>
            </a:lvl4pPr>
            <a:lvl5pPr marL="2040529" indent="-226725">
              <a:defRPr>
                <a:solidFill>
                  <a:schemeClr val="tx1"/>
                </a:solidFill>
                <a:latin typeface="Times New Roman" panose="02020603050405020304" pitchFamily="18" charset="0"/>
              </a:defRPr>
            </a:lvl5pPr>
            <a:lvl6pPr marL="2493980" indent="-226725" eaLnBrk="0" fontAlgn="base" hangingPunct="0">
              <a:spcBef>
                <a:spcPct val="0"/>
              </a:spcBef>
              <a:spcAft>
                <a:spcPct val="0"/>
              </a:spcAft>
              <a:defRPr>
                <a:solidFill>
                  <a:schemeClr val="tx1"/>
                </a:solidFill>
                <a:latin typeface="Times New Roman" panose="02020603050405020304" pitchFamily="18" charset="0"/>
              </a:defRPr>
            </a:lvl6pPr>
            <a:lvl7pPr marL="2947431" indent="-226725" eaLnBrk="0" fontAlgn="base" hangingPunct="0">
              <a:spcBef>
                <a:spcPct val="0"/>
              </a:spcBef>
              <a:spcAft>
                <a:spcPct val="0"/>
              </a:spcAft>
              <a:defRPr>
                <a:solidFill>
                  <a:schemeClr val="tx1"/>
                </a:solidFill>
                <a:latin typeface="Times New Roman" panose="02020603050405020304" pitchFamily="18" charset="0"/>
              </a:defRPr>
            </a:lvl7pPr>
            <a:lvl8pPr marL="3400882" indent="-226725" eaLnBrk="0" fontAlgn="base" hangingPunct="0">
              <a:spcBef>
                <a:spcPct val="0"/>
              </a:spcBef>
              <a:spcAft>
                <a:spcPct val="0"/>
              </a:spcAft>
              <a:defRPr>
                <a:solidFill>
                  <a:schemeClr val="tx1"/>
                </a:solidFill>
                <a:latin typeface="Times New Roman" panose="02020603050405020304" pitchFamily="18" charset="0"/>
              </a:defRPr>
            </a:lvl8pPr>
            <a:lvl9pPr marL="3854333" indent="-226725" eaLnBrk="0" fontAlgn="base" hangingPunct="0">
              <a:spcBef>
                <a:spcPct val="0"/>
              </a:spcBef>
              <a:spcAft>
                <a:spcPct val="0"/>
              </a:spcAft>
              <a:defRPr>
                <a:solidFill>
                  <a:schemeClr val="tx1"/>
                </a:solidFill>
                <a:latin typeface="Times New Roman" panose="02020603050405020304" pitchFamily="18" charset="0"/>
              </a:defRPr>
            </a:lvl9pPr>
          </a:lstStyle>
          <a:p>
            <a:fld id="{2E714773-72E5-4B56-A7DF-73ECEBADE799}" type="slidenum">
              <a:rPr lang="en-US" altLang="en-US">
                <a:latin typeface="Arial" panose="020B0604020202020204" pitchFamily="34" charset="0"/>
              </a:rPr>
              <a:pPr/>
              <a:t>1</a:t>
            </a:fld>
            <a:endParaRPr lang="en-US" altLang="en-US" dirty="0">
              <a:latin typeface="Arial" panose="020B0604020202020204" pitchFamily="34" charset="0"/>
            </a:endParaRPr>
          </a:p>
        </p:txBody>
      </p:sp>
      <p:sp>
        <p:nvSpPr>
          <p:cNvPr id="45060" name="Rectangle 2">
            <a:extLst>
              <a:ext uri="{FF2B5EF4-FFF2-40B4-BE49-F238E27FC236}">
                <a16:creationId xmlns:a16="http://schemas.microsoft.com/office/drawing/2014/main" id="{F4FA1C3A-8D2D-410A-B61B-F3DFD94827E5}"/>
              </a:ext>
            </a:extLst>
          </p:cNvPr>
          <p:cNvSpPr txBox="1">
            <a:spLocks noGrp="1" noChangeArrowheads="1"/>
          </p:cNvSpPr>
          <p:nvPr/>
        </p:nvSpPr>
        <p:spPr bwMode="auto">
          <a:xfrm>
            <a:off x="0" y="1"/>
            <a:ext cx="3038155" cy="46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6" tIns="46583" rIns="93166" bIns="46583"/>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altLang="en-US" sz="1200" dirty="0">
                <a:latin typeface="Arial" panose="020B0604020202020204" pitchFamily="34" charset="0"/>
              </a:rPr>
              <a:t>2010 ASBSD and SASD Conference</a:t>
            </a:r>
          </a:p>
        </p:txBody>
      </p:sp>
      <p:sp>
        <p:nvSpPr>
          <p:cNvPr id="45061" name="Rectangle 7">
            <a:extLst>
              <a:ext uri="{FF2B5EF4-FFF2-40B4-BE49-F238E27FC236}">
                <a16:creationId xmlns:a16="http://schemas.microsoft.com/office/drawing/2014/main" id="{03B48434-F993-4B75-92EA-5E1B10C1FAB1}"/>
              </a:ext>
            </a:extLst>
          </p:cNvPr>
          <p:cNvSpPr txBox="1">
            <a:spLocks noGrp="1" noChangeArrowheads="1"/>
          </p:cNvSpPr>
          <p:nvPr/>
        </p:nvSpPr>
        <p:spPr bwMode="auto">
          <a:xfrm>
            <a:off x="3970673" y="8829847"/>
            <a:ext cx="3038155" cy="46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6" tIns="46583" rIns="93166" bIns="46583" anchor="b"/>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r" eaLnBrk="1" hangingPunct="1"/>
            <a:fld id="{7974957B-61A2-4605-B519-08BC91B3F1C5}" type="slidenum">
              <a:rPr lang="en-US" altLang="en-US" sz="1200">
                <a:latin typeface="Arial" panose="020B0604020202020204" pitchFamily="34" charset="0"/>
              </a:rPr>
              <a:pPr algn="r" eaLnBrk="1" hangingPunct="1"/>
              <a:t>1</a:t>
            </a:fld>
            <a:endParaRPr lang="en-US" altLang="en-US" sz="1200" dirty="0">
              <a:latin typeface="Arial" panose="020B0604020202020204" pitchFamily="34" charset="0"/>
            </a:endParaRPr>
          </a:p>
        </p:txBody>
      </p:sp>
      <p:sp>
        <p:nvSpPr>
          <p:cNvPr id="45062" name="Rectangle 2">
            <a:extLst>
              <a:ext uri="{FF2B5EF4-FFF2-40B4-BE49-F238E27FC236}">
                <a16:creationId xmlns:a16="http://schemas.microsoft.com/office/drawing/2014/main" id="{874F7EC5-8357-49FD-958C-ED8DC26DC6EF}"/>
              </a:ext>
            </a:extLst>
          </p:cNvPr>
          <p:cNvSpPr>
            <a:spLocks noGrp="1" noRot="1" noChangeAspect="1" noChangeArrowheads="1" noTextEdit="1"/>
          </p:cNvSpPr>
          <p:nvPr>
            <p:ph type="sldImg"/>
          </p:nvPr>
        </p:nvSpPr>
        <p:spPr>
          <a:ln/>
        </p:spPr>
      </p:sp>
      <p:sp>
        <p:nvSpPr>
          <p:cNvPr id="45063" name="Rectangle 3">
            <a:extLst>
              <a:ext uri="{FF2B5EF4-FFF2-40B4-BE49-F238E27FC236}">
                <a16:creationId xmlns:a16="http://schemas.microsoft.com/office/drawing/2014/main" id="{0AB71727-A539-43BE-9910-B485A3CB3BA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ltLang="en-US"/>
              <a:t>SDATAT ANNUAL MEETING 2010 - BIDS</a:t>
            </a:r>
            <a:endParaRPr lang="en-US" altLang="en-US" dirty="0"/>
          </a:p>
        </p:txBody>
      </p:sp>
      <p:sp>
        <p:nvSpPr>
          <p:cNvPr id="5" name="Slide Number Placeholder 4"/>
          <p:cNvSpPr>
            <a:spLocks noGrp="1"/>
          </p:cNvSpPr>
          <p:nvPr>
            <p:ph type="sldNum" sz="quarter" idx="5"/>
          </p:nvPr>
        </p:nvSpPr>
        <p:spPr/>
        <p:txBody>
          <a:bodyPr/>
          <a:lstStyle/>
          <a:p>
            <a:fld id="{4AA09730-7069-45FB-B627-F773EB8575B4}" type="slidenum">
              <a:rPr lang="en-US" altLang="en-US" smtClean="0"/>
              <a:pPr/>
              <a:t>12</a:t>
            </a:fld>
            <a:endParaRPr lang="en-US" altLang="en-US" dirty="0"/>
          </a:p>
        </p:txBody>
      </p:sp>
    </p:spTree>
    <p:extLst>
      <p:ext uri="{BB962C8B-B14F-4D97-AF65-F5344CB8AC3E}">
        <p14:creationId xmlns:p14="http://schemas.microsoft.com/office/powerpoint/2010/main" val="3803064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64C27220-7496-42C3-89D3-A7611F74DF7D}"/>
              </a:ext>
            </a:extLst>
          </p:cNvPr>
          <p:cNvSpPr>
            <a:spLocks noGrp="1" noRot="1" noChangeAspect="1" noChangeArrowheads="1" noTextEdit="1"/>
          </p:cNvSpPr>
          <p:nvPr>
            <p:ph type="sldImg"/>
          </p:nvPr>
        </p:nvSpPr>
        <p:spPr>
          <a:ln/>
        </p:spPr>
      </p:sp>
      <p:sp>
        <p:nvSpPr>
          <p:cNvPr id="45059" name="Notes Placeholder 2">
            <a:extLst>
              <a:ext uri="{FF2B5EF4-FFF2-40B4-BE49-F238E27FC236}">
                <a16:creationId xmlns:a16="http://schemas.microsoft.com/office/drawing/2014/main" id="{ED51EC11-B5FE-45AC-B52D-84F7B3D6028B}"/>
              </a:ext>
            </a:extLst>
          </p:cNvPr>
          <p:cNvSpPr>
            <a:spLocks noGrp="1" noChangeArrowheads="1"/>
          </p:cNvSpPr>
          <p:nvPr>
            <p:ph type="body" idx="1"/>
          </p:nvPr>
        </p:nvSpPr>
        <p:spPr>
          <a:noFill/>
        </p:spPr>
        <p:txBody>
          <a:bodyPr/>
          <a:lstStyle/>
          <a:p>
            <a:endParaRPr lang="en-US" altLang="en-US" dirty="0">
              <a:latin typeface="Arial" panose="020B0604020202020204" pitchFamily="34" charset="0"/>
            </a:endParaRPr>
          </a:p>
        </p:txBody>
      </p:sp>
      <p:sp>
        <p:nvSpPr>
          <p:cNvPr id="45060" name="Slide Number Placeholder 3">
            <a:extLst>
              <a:ext uri="{FF2B5EF4-FFF2-40B4-BE49-F238E27FC236}">
                <a16:creationId xmlns:a16="http://schemas.microsoft.com/office/drawing/2014/main" id="{75A7268E-C9EE-46B1-90FE-8B8EFF33B26A}"/>
              </a:ext>
            </a:extLst>
          </p:cNvPr>
          <p:cNvSpPr>
            <a:spLocks noGrp="1"/>
          </p:cNvSpPr>
          <p:nvPr>
            <p:ph type="sldNum" sz="quarter" idx="5"/>
          </p:nvPr>
        </p:nvSpPr>
        <p:spPr>
          <a:noFill/>
        </p:spPr>
        <p:txBody>
          <a:bodyPr/>
          <a:lstStyle>
            <a:lvl1pPr>
              <a:defRPr>
                <a:solidFill>
                  <a:schemeClr val="tx1"/>
                </a:solidFill>
                <a:latin typeface="Times New Roman" panose="02020603050405020304" pitchFamily="18" charset="0"/>
              </a:defRPr>
            </a:lvl1pPr>
            <a:lvl2pPr marL="730816" indent="-281083">
              <a:defRPr>
                <a:solidFill>
                  <a:schemeClr val="tx1"/>
                </a:solidFill>
                <a:latin typeface="Times New Roman" panose="02020603050405020304" pitchFamily="18" charset="0"/>
              </a:defRPr>
            </a:lvl2pPr>
            <a:lvl3pPr marL="1124331" indent="-224866">
              <a:defRPr>
                <a:solidFill>
                  <a:schemeClr val="tx1"/>
                </a:solidFill>
                <a:latin typeface="Times New Roman" panose="02020603050405020304" pitchFamily="18" charset="0"/>
              </a:defRPr>
            </a:lvl3pPr>
            <a:lvl4pPr marL="1574064" indent="-224866">
              <a:defRPr>
                <a:solidFill>
                  <a:schemeClr val="tx1"/>
                </a:solidFill>
                <a:latin typeface="Times New Roman" panose="02020603050405020304" pitchFamily="18" charset="0"/>
              </a:defRPr>
            </a:lvl4pPr>
            <a:lvl5pPr marL="2023797" indent="-224866">
              <a:defRPr>
                <a:solidFill>
                  <a:schemeClr val="tx1"/>
                </a:solidFill>
                <a:latin typeface="Times New Roman" panose="02020603050405020304" pitchFamily="18" charset="0"/>
              </a:defRPr>
            </a:lvl5pPr>
            <a:lvl6pPr marL="2473529" indent="-224866" eaLnBrk="0" fontAlgn="base" hangingPunct="0">
              <a:spcBef>
                <a:spcPct val="0"/>
              </a:spcBef>
              <a:spcAft>
                <a:spcPct val="0"/>
              </a:spcAft>
              <a:defRPr>
                <a:solidFill>
                  <a:schemeClr val="tx1"/>
                </a:solidFill>
                <a:latin typeface="Times New Roman" panose="02020603050405020304" pitchFamily="18" charset="0"/>
              </a:defRPr>
            </a:lvl6pPr>
            <a:lvl7pPr marL="2923262" indent="-224866" eaLnBrk="0" fontAlgn="base" hangingPunct="0">
              <a:spcBef>
                <a:spcPct val="0"/>
              </a:spcBef>
              <a:spcAft>
                <a:spcPct val="0"/>
              </a:spcAft>
              <a:defRPr>
                <a:solidFill>
                  <a:schemeClr val="tx1"/>
                </a:solidFill>
                <a:latin typeface="Times New Roman" panose="02020603050405020304" pitchFamily="18" charset="0"/>
              </a:defRPr>
            </a:lvl7pPr>
            <a:lvl8pPr marL="3372995" indent="-224866" eaLnBrk="0" fontAlgn="base" hangingPunct="0">
              <a:spcBef>
                <a:spcPct val="0"/>
              </a:spcBef>
              <a:spcAft>
                <a:spcPct val="0"/>
              </a:spcAft>
              <a:defRPr>
                <a:solidFill>
                  <a:schemeClr val="tx1"/>
                </a:solidFill>
                <a:latin typeface="Times New Roman" panose="02020603050405020304" pitchFamily="18" charset="0"/>
              </a:defRPr>
            </a:lvl8pPr>
            <a:lvl9pPr marL="3822727" indent="-224866" eaLnBrk="0" fontAlgn="base" hangingPunct="0">
              <a:spcBef>
                <a:spcPct val="0"/>
              </a:spcBef>
              <a:spcAft>
                <a:spcPct val="0"/>
              </a:spcAft>
              <a:defRPr>
                <a:solidFill>
                  <a:schemeClr val="tx1"/>
                </a:solidFill>
                <a:latin typeface="Times New Roman" panose="02020603050405020304" pitchFamily="18" charset="0"/>
              </a:defRPr>
            </a:lvl9pPr>
          </a:lstStyle>
          <a:p>
            <a:fld id="{8ECA9B96-AD3F-47C2-9FA7-B99750C62851}" type="slidenum">
              <a:rPr lang="en-US" altLang="en-US">
                <a:latin typeface="Arial" panose="020B0604020202020204" pitchFamily="34" charset="0"/>
              </a:rPr>
              <a:pPr/>
              <a:t>44</a:t>
            </a:fld>
            <a:endParaRPr lang="en-US" altLang="en-US" dirty="0">
              <a:latin typeface="Arial" panose="020B0604020202020204" pitchFamily="34" charset="0"/>
            </a:endParaRPr>
          </a:p>
        </p:txBody>
      </p:sp>
      <p:sp>
        <p:nvSpPr>
          <p:cNvPr id="45061" name="Header Placeholder 4">
            <a:extLst>
              <a:ext uri="{FF2B5EF4-FFF2-40B4-BE49-F238E27FC236}">
                <a16:creationId xmlns:a16="http://schemas.microsoft.com/office/drawing/2014/main" id="{CAD6CF5A-0D6B-4438-8429-C6D4F6DCD0C1}"/>
              </a:ext>
            </a:extLst>
          </p:cNvPr>
          <p:cNvSpPr>
            <a:spLocks noGrp="1"/>
          </p:cNvSpPr>
          <p:nvPr>
            <p:ph type="hdr" sz="quarter"/>
          </p:nvPr>
        </p:nvSpPr>
        <p:spPr>
          <a:noFill/>
        </p:spPr>
        <p:txBody>
          <a:bodyPr/>
          <a:lstStyle>
            <a:lvl1pPr>
              <a:defRPr>
                <a:solidFill>
                  <a:schemeClr val="tx1"/>
                </a:solidFill>
                <a:latin typeface="Times New Roman" panose="02020603050405020304" pitchFamily="18" charset="0"/>
              </a:defRPr>
            </a:lvl1pPr>
            <a:lvl2pPr marL="730816" indent="-281083">
              <a:defRPr>
                <a:solidFill>
                  <a:schemeClr val="tx1"/>
                </a:solidFill>
                <a:latin typeface="Times New Roman" panose="02020603050405020304" pitchFamily="18" charset="0"/>
              </a:defRPr>
            </a:lvl2pPr>
            <a:lvl3pPr marL="1124331" indent="-224866">
              <a:defRPr>
                <a:solidFill>
                  <a:schemeClr val="tx1"/>
                </a:solidFill>
                <a:latin typeface="Times New Roman" panose="02020603050405020304" pitchFamily="18" charset="0"/>
              </a:defRPr>
            </a:lvl3pPr>
            <a:lvl4pPr marL="1574064" indent="-224866">
              <a:defRPr>
                <a:solidFill>
                  <a:schemeClr val="tx1"/>
                </a:solidFill>
                <a:latin typeface="Times New Roman" panose="02020603050405020304" pitchFamily="18" charset="0"/>
              </a:defRPr>
            </a:lvl4pPr>
            <a:lvl5pPr marL="2023797" indent="-224866">
              <a:defRPr>
                <a:solidFill>
                  <a:schemeClr val="tx1"/>
                </a:solidFill>
                <a:latin typeface="Times New Roman" panose="02020603050405020304" pitchFamily="18" charset="0"/>
              </a:defRPr>
            </a:lvl5pPr>
            <a:lvl6pPr marL="2473529" indent="-224866" eaLnBrk="0" fontAlgn="base" hangingPunct="0">
              <a:spcBef>
                <a:spcPct val="0"/>
              </a:spcBef>
              <a:spcAft>
                <a:spcPct val="0"/>
              </a:spcAft>
              <a:defRPr>
                <a:solidFill>
                  <a:schemeClr val="tx1"/>
                </a:solidFill>
                <a:latin typeface="Times New Roman" panose="02020603050405020304" pitchFamily="18" charset="0"/>
              </a:defRPr>
            </a:lvl6pPr>
            <a:lvl7pPr marL="2923262" indent="-224866" eaLnBrk="0" fontAlgn="base" hangingPunct="0">
              <a:spcBef>
                <a:spcPct val="0"/>
              </a:spcBef>
              <a:spcAft>
                <a:spcPct val="0"/>
              </a:spcAft>
              <a:defRPr>
                <a:solidFill>
                  <a:schemeClr val="tx1"/>
                </a:solidFill>
                <a:latin typeface="Times New Roman" panose="02020603050405020304" pitchFamily="18" charset="0"/>
              </a:defRPr>
            </a:lvl7pPr>
            <a:lvl8pPr marL="3372995" indent="-224866" eaLnBrk="0" fontAlgn="base" hangingPunct="0">
              <a:spcBef>
                <a:spcPct val="0"/>
              </a:spcBef>
              <a:spcAft>
                <a:spcPct val="0"/>
              </a:spcAft>
              <a:defRPr>
                <a:solidFill>
                  <a:schemeClr val="tx1"/>
                </a:solidFill>
                <a:latin typeface="Times New Roman" panose="02020603050405020304" pitchFamily="18" charset="0"/>
              </a:defRPr>
            </a:lvl8pPr>
            <a:lvl9pPr marL="3822727" indent="-224866" eaLnBrk="0" fontAlgn="base" hangingPunct="0">
              <a:spcBef>
                <a:spcPct val="0"/>
              </a:spcBef>
              <a:spcAft>
                <a:spcPct val="0"/>
              </a:spcAft>
              <a:defRPr>
                <a:solidFill>
                  <a:schemeClr val="tx1"/>
                </a:solidFill>
                <a:latin typeface="Times New Roman" panose="02020603050405020304" pitchFamily="18" charset="0"/>
              </a:defRPr>
            </a:lvl9pPr>
          </a:lstStyle>
          <a:p>
            <a:r>
              <a:rPr lang="en-US" altLang="en-US" dirty="0">
                <a:latin typeface="Arial" panose="020B0604020202020204" pitchFamily="34" charset="0"/>
              </a:rPr>
              <a:t>Superintendent's Conference</a:t>
            </a:r>
          </a:p>
        </p:txBody>
      </p:sp>
    </p:spTree>
    <p:extLst>
      <p:ext uri="{BB962C8B-B14F-4D97-AF65-F5344CB8AC3E}">
        <p14:creationId xmlns:p14="http://schemas.microsoft.com/office/powerpoint/2010/main" val="2971654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BEFB9EE-94D0-4333-B7D6-218FC73F817A}"/>
              </a:ext>
            </a:extLst>
          </p:cNvPr>
          <p:cNvSpPr>
            <a:spLocks noChangeArrowheads="1"/>
          </p:cNvSpPr>
          <p:nvPr/>
        </p:nvSpPr>
        <p:spPr bwMode="auto">
          <a:xfrm>
            <a:off x="381000" y="990600"/>
            <a:ext cx="76200" cy="5105400"/>
          </a:xfrm>
          <a:prstGeom prst="rect">
            <a:avLst/>
          </a:prstGeom>
          <a:solidFill>
            <a:schemeClr val="bg2"/>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grpSp>
        <p:nvGrpSpPr>
          <p:cNvPr id="5" name="Group 8">
            <a:extLst>
              <a:ext uri="{FF2B5EF4-FFF2-40B4-BE49-F238E27FC236}">
                <a16:creationId xmlns:a16="http://schemas.microsoft.com/office/drawing/2014/main" id="{E8449BB2-3E3A-41FB-AB10-35210535F6B7}"/>
              </a:ext>
            </a:extLst>
          </p:cNvPr>
          <p:cNvGrpSpPr>
            <a:grpSpLocks/>
          </p:cNvGrpSpPr>
          <p:nvPr/>
        </p:nvGrpSpPr>
        <p:grpSpPr bwMode="auto">
          <a:xfrm>
            <a:off x="381000" y="304800"/>
            <a:ext cx="8391525" cy="5791200"/>
            <a:chOff x="240" y="192"/>
            <a:chExt cx="5286" cy="3648"/>
          </a:xfrm>
        </p:grpSpPr>
        <p:sp>
          <p:nvSpPr>
            <p:cNvPr id="6" name="Rectangle 9">
              <a:extLst>
                <a:ext uri="{FF2B5EF4-FFF2-40B4-BE49-F238E27FC236}">
                  <a16:creationId xmlns:a16="http://schemas.microsoft.com/office/drawing/2014/main" id="{5439DF77-6B31-4CC2-A9F8-68BAC6E49A2B}"/>
                </a:ext>
              </a:extLst>
            </p:cNvPr>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p:spPr>
          <p:txBody>
            <a:bodyPr rot="10800000"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7" name="Rectangle 10">
              <a:extLst>
                <a:ext uri="{FF2B5EF4-FFF2-40B4-BE49-F238E27FC236}">
                  <a16:creationId xmlns:a16="http://schemas.microsoft.com/office/drawing/2014/main" id="{85FA51EF-390B-4037-A813-5FA71DE1FA65}"/>
                </a:ext>
              </a:extLst>
            </p:cNvPr>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8" name="Rectangle 11">
              <a:extLst>
                <a:ext uri="{FF2B5EF4-FFF2-40B4-BE49-F238E27FC236}">
                  <a16:creationId xmlns:a16="http://schemas.microsoft.com/office/drawing/2014/main" id="{FE280912-F2DE-464B-9FCE-497CDAAAD83A}"/>
                </a:ext>
              </a:extLst>
            </p:cNvPr>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p:spPr>
          <p:txBody>
            <a:bodyPr rot="10800000"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9" name="Rectangle 12">
              <a:extLst>
                <a:ext uri="{FF2B5EF4-FFF2-40B4-BE49-F238E27FC236}">
                  <a16:creationId xmlns:a16="http://schemas.microsoft.com/office/drawing/2014/main" id="{90420BA4-9F47-4916-B66B-D9BE0ACDABB1}"/>
                </a:ext>
              </a:extLst>
            </p:cNvPr>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10" name="Line 13">
              <a:extLst>
                <a:ext uri="{FF2B5EF4-FFF2-40B4-BE49-F238E27FC236}">
                  <a16:creationId xmlns:a16="http://schemas.microsoft.com/office/drawing/2014/main" id="{7BCD782D-DE6F-485E-BEAF-BD726B8830AA}"/>
                </a:ext>
              </a:extLst>
            </p:cNvPr>
            <p:cNvSpPr>
              <a:spLocks noChangeShapeType="1"/>
            </p:cNvSpPr>
            <p:nvPr/>
          </p:nvSpPr>
          <p:spPr bwMode="auto">
            <a:xfrm flipH="1">
              <a:off x="480" y="2256"/>
              <a:ext cx="484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 name="Rectangle 14">
              <a:extLst>
                <a:ext uri="{FF2B5EF4-FFF2-40B4-BE49-F238E27FC236}">
                  <a16:creationId xmlns:a16="http://schemas.microsoft.com/office/drawing/2014/main" id="{735AEE63-589E-4643-817B-79F03AC96382}"/>
                </a:ext>
              </a:extLst>
            </p:cNvPr>
            <p:cNvSpPr>
              <a:spLocks noChangeArrowheads="1"/>
            </p:cNvSpPr>
            <p:nvPr/>
          </p:nvSpPr>
          <p:spPr bwMode="auto">
            <a:xfrm>
              <a:off x="240" y="192"/>
              <a:ext cx="5286" cy="364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grpSp>
      <p:sp>
        <p:nvSpPr>
          <p:cNvPr id="15363"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15364"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n-US"/>
              <a:t>Click to edit Master subtitle style</a:t>
            </a:r>
          </a:p>
        </p:txBody>
      </p:sp>
      <p:sp>
        <p:nvSpPr>
          <p:cNvPr id="12" name="Rectangle 5">
            <a:extLst>
              <a:ext uri="{FF2B5EF4-FFF2-40B4-BE49-F238E27FC236}">
                <a16:creationId xmlns:a16="http://schemas.microsoft.com/office/drawing/2014/main" id="{634783E1-2D4C-407A-B617-0AE63E31BA15}"/>
              </a:ext>
            </a:extLst>
          </p:cNvPr>
          <p:cNvSpPr>
            <a:spLocks noGrp="1" noChangeArrowheads="1"/>
          </p:cNvSpPr>
          <p:nvPr>
            <p:ph type="dt" sz="half" idx="10"/>
          </p:nvPr>
        </p:nvSpPr>
        <p:spPr>
          <a:xfrm>
            <a:off x="457200" y="6248400"/>
            <a:ext cx="2133600" cy="457200"/>
          </a:xfrm>
        </p:spPr>
        <p:txBody>
          <a:bodyPr/>
          <a:lstStyle>
            <a:lvl1pPr>
              <a:defRPr/>
            </a:lvl1pPr>
          </a:lstStyle>
          <a:p>
            <a:pPr>
              <a:defRPr/>
            </a:pPr>
            <a:fld id="{CAC2BD4D-D94B-4B2E-BB16-976A4E2DE7C6}" type="datetimeFigureOut">
              <a:rPr lang="en-US" altLang="en-US"/>
              <a:pPr>
                <a:defRPr/>
              </a:pPr>
              <a:t>12/15/2021</a:t>
            </a:fld>
            <a:endParaRPr lang="en-US" altLang="en-US" dirty="0"/>
          </a:p>
        </p:txBody>
      </p:sp>
      <p:sp>
        <p:nvSpPr>
          <p:cNvPr id="13" name="Rectangle 6">
            <a:extLst>
              <a:ext uri="{FF2B5EF4-FFF2-40B4-BE49-F238E27FC236}">
                <a16:creationId xmlns:a16="http://schemas.microsoft.com/office/drawing/2014/main" id="{40C9BB08-B762-45A4-8552-C0611A6C755D}"/>
              </a:ext>
            </a:extLst>
          </p:cNvPr>
          <p:cNvSpPr>
            <a:spLocks noGrp="1" noChangeArrowheads="1"/>
          </p:cNvSpPr>
          <p:nvPr>
            <p:ph type="ftr" sz="quarter" idx="11"/>
          </p:nvPr>
        </p:nvSpPr>
        <p:spPr/>
        <p:txBody>
          <a:bodyPr/>
          <a:lstStyle>
            <a:lvl1pPr>
              <a:defRPr dirty="0"/>
            </a:lvl1pPr>
          </a:lstStyle>
          <a:p>
            <a:pPr>
              <a:defRPr/>
            </a:pPr>
            <a:endParaRPr lang="en-US" altLang="en-US" dirty="0"/>
          </a:p>
        </p:txBody>
      </p:sp>
      <p:sp>
        <p:nvSpPr>
          <p:cNvPr id="14" name="Rectangle 7">
            <a:extLst>
              <a:ext uri="{FF2B5EF4-FFF2-40B4-BE49-F238E27FC236}">
                <a16:creationId xmlns:a16="http://schemas.microsoft.com/office/drawing/2014/main" id="{9E9B2044-48F1-4DDA-BC6B-6493C1664F3D}"/>
              </a:ext>
            </a:extLst>
          </p:cNvPr>
          <p:cNvSpPr>
            <a:spLocks noGrp="1" noChangeArrowheads="1"/>
          </p:cNvSpPr>
          <p:nvPr>
            <p:ph type="sldNum" sz="quarter" idx="12"/>
          </p:nvPr>
        </p:nvSpPr>
        <p:spPr>
          <a:xfrm>
            <a:off x="6553200" y="6248400"/>
            <a:ext cx="2133600" cy="457200"/>
          </a:xfrm>
        </p:spPr>
        <p:txBody>
          <a:bodyPr/>
          <a:lstStyle>
            <a:lvl1pPr>
              <a:defRPr b="1"/>
            </a:lvl1pPr>
          </a:lstStyle>
          <a:p>
            <a:fld id="{CBFA84FF-DAD4-4560-ADFB-AB62466B6241}" type="slidenum">
              <a:rPr lang="en-US" altLang="en-US"/>
              <a:pPr/>
              <a:t>‹#›</a:t>
            </a:fld>
            <a:endParaRPr lang="en-US" altLang="en-US" dirty="0"/>
          </a:p>
        </p:txBody>
      </p:sp>
    </p:spTree>
    <p:extLst>
      <p:ext uri="{BB962C8B-B14F-4D97-AF65-F5344CB8AC3E}">
        <p14:creationId xmlns:p14="http://schemas.microsoft.com/office/powerpoint/2010/main" val="2463376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6DB04AE-3976-454F-BEBF-1F77AF88B635}"/>
              </a:ext>
            </a:extLst>
          </p:cNvPr>
          <p:cNvSpPr>
            <a:spLocks noGrp="1" noChangeArrowheads="1"/>
          </p:cNvSpPr>
          <p:nvPr>
            <p:ph type="dt" sz="half" idx="10"/>
          </p:nvPr>
        </p:nvSpPr>
        <p:spPr>
          <a:ln/>
        </p:spPr>
        <p:txBody>
          <a:bodyPr/>
          <a:lstStyle>
            <a:lvl1pPr>
              <a:defRPr/>
            </a:lvl1pPr>
          </a:lstStyle>
          <a:p>
            <a:pPr>
              <a:defRPr/>
            </a:pPr>
            <a:fld id="{826B391C-4AE4-4464-AAB4-8C858248E7EE}" type="datetimeFigureOut">
              <a:rPr lang="en-US" altLang="en-US"/>
              <a:pPr>
                <a:defRPr/>
              </a:pPr>
              <a:t>12/15/2021</a:t>
            </a:fld>
            <a:endParaRPr lang="en-US" altLang="en-US" dirty="0"/>
          </a:p>
        </p:txBody>
      </p:sp>
      <p:sp>
        <p:nvSpPr>
          <p:cNvPr id="5" name="Rectangle 5">
            <a:extLst>
              <a:ext uri="{FF2B5EF4-FFF2-40B4-BE49-F238E27FC236}">
                <a16:creationId xmlns:a16="http://schemas.microsoft.com/office/drawing/2014/main" id="{AB9D104A-D8AC-451A-ABD0-362EC22AE9C5}"/>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a:extLst>
              <a:ext uri="{FF2B5EF4-FFF2-40B4-BE49-F238E27FC236}">
                <a16:creationId xmlns:a16="http://schemas.microsoft.com/office/drawing/2014/main" id="{17EE3AE8-22AD-4CE3-8CC6-C0A409A46EBF}"/>
              </a:ext>
            </a:extLst>
          </p:cNvPr>
          <p:cNvSpPr>
            <a:spLocks noGrp="1" noChangeArrowheads="1"/>
          </p:cNvSpPr>
          <p:nvPr>
            <p:ph type="sldNum" sz="quarter" idx="12"/>
          </p:nvPr>
        </p:nvSpPr>
        <p:spPr>
          <a:ln/>
        </p:spPr>
        <p:txBody>
          <a:bodyPr/>
          <a:lstStyle>
            <a:lvl1pPr>
              <a:defRPr/>
            </a:lvl1pPr>
          </a:lstStyle>
          <a:p>
            <a:fld id="{657F417D-BDDA-4221-B076-998E48B3219A}" type="slidenum">
              <a:rPr lang="en-US" altLang="en-US"/>
              <a:pPr/>
              <a:t>‹#›</a:t>
            </a:fld>
            <a:endParaRPr lang="en-US" altLang="en-US" dirty="0"/>
          </a:p>
        </p:txBody>
      </p:sp>
    </p:spTree>
    <p:extLst>
      <p:ext uri="{BB962C8B-B14F-4D97-AF65-F5344CB8AC3E}">
        <p14:creationId xmlns:p14="http://schemas.microsoft.com/office/powerpoint/2010/main" val="2321167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AD163DC-CDB8-44BD-8B58-EE222B81B407}"/>
              </a:ext>
            </a:extLst>
          </p:cNvPr>
          <p:cNvSpPr>
            <a:spLocks noGrp="1" noChangeArrowheads="1"/>
          </p:cNvSpPr>
          <p:nvPr>
            <p:ph type="dt" sz="half" idx="10"/>
          </p:nvPr>
        </p:nvSpPr>
        <p:spPr>
          <a:ln/>
        </p:spPr>
        <p:txBody>
          <a:bodyPr/>
          <a:lstStyle>
            <a:lvl1pPr>
              <a:defRPr/>
            </a:lvl1pPr>
          </a:lstStyle>
          <a:p>
            <a:pPr>
              <a:defRPr/>
            </a:pPr>
            <a:fld id="{13C67787-8A9C-47D0-ADB0-5CCA6A04D226}" type="datetimeFigureOut">
              <a:rPr lang="en-US" altLang="en-US"/>
              <a:pPr>
                <a:defRPr/>
              </a:pPr>
              <a:t>12/15/2021</a:t>
            </a:fld>
            <a:endParaRPr lang="en-US" altLang="en-US" dirty="0"/>
          </a:p>
        </p:txBody>
      </p:sp>
      <p:sp>
        <p:nvSpPr>
          <p:cNvPr id="5" name="Rectangle 5">
            <a:extLst>
              <a:ext uri="{FF2B5EF4-FFF2-40B4-BE49-F238E27FC236}">
                <a16:creationId xmlns:a16="http://schemas.microsoft.com/office/drawing/2014/main" id="{14280A2E-CC81-40C9-AA8A-615C542CFC1C}"/>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a:extLst>
              <a:ext uri="{FF2B5EF4-FFF2-40B4-BE49-F238E27FC236}">
                <a16:creationId xmlns:a16="http://schemas.microsoft.com/office/drawing/2014/main" id="{A057C6D3-07C5-44F5-ACF9-55A7554D0F2C}"/>
              </a:ext>
            </a:extLst>
          </p:cNvPr>
          <p:cNvSpPr>
            <a:spLocks noGrp="1" noChangeArrowheads="1"/>
          </p:cNvSpPr>
          <p:nvPr>
            <p:ph type="sldNum" sz="quarter" idx="12"/>
          </p:nvPr>
        </p:nvSpPr>
        <p:spPr>
          <a:ln/>
        </p:spPr>
        <p:txBody>
          <a:bodyPr/>
          <a:lstStyle>
            <a:lvl1pPr>
              <a:defRPr/>
            </a:lvl1pPr>
          </a:lstStyle>
          <a:p>
            <a:fld id="{8D1D1344-21D6-4746-9622-C5789FA2EE26}" type="slidenum">
              <a:rPr lang="en-US" altLang="en-US"/>
              <a:pPr/>
              <a:t>‹#›</a:t>
            </a:fld>
            <a:endParaRPr lang="en-US" altLang="en-US" dirty="0"/>
          </a:p>
        </p:txBody>
      </p:sp>
    </p:spTree>
    <p:extLst>
      <p:ext uri="{BB962C8B-B14F-4D97-AF65-F5344CB8AC3E}">
        <p14:creationId xmlns:p14="http://schemas.microsoft.com/office/powerpoint/2010/main" val="955000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Slide Number Placeholder 5">
            <a:extLst>
              <a:ext uri="{FF2B5EF4-FFF2-40B4-BE49-F238E27FC236}">
                <a16:creationId xmlns:a16="http://schemas.microsoft.com/office/drawing/2014/main" id="{DE607ECF-CA04-4262-91F1-79FBE8FC21BA}"/>
              </a:ext>
            </a:extLst>
          </p:cNvPr>
          <p:cNvSpPr>
            <a:spLocks noGrp="1"/>
          </p:cNvSpPr>
          <p:nvPr>
            <p:ph type="sldNum" sz="quarter" idx="10"/>
          </p:nvPr>
        </p:nvSpPr>
        <p:spPr>
          <a:ln/>
        </p:spPr>
        <p:txBody>
          <a:bodyPr/>
          <a:lstStyle>
            <a:lvl1pPr>
              <a:defRPr/>
            </a:lvl1pPr>
          </a:lstStyle>
          <a:p>
            <a:fld id="{95296219-236D-445A-92C2-6725F25F18A2}" type="slidenum">
              <a:rPr lang="en-US" altLang="en-US"/>
              <a:pPr/>
              <a:t>‹#›</a:t>
            </a:fld>
            <a:endParaRPr lang="en-US" altLang="en-US" dirty="0"/>
          </a:p>
        </p:txBody>
      </p:sp>
      <p:sp>
        <p:nvSpPr>
          <p:cNvPr id="5" name="Footer Placeholder 4">
            <a:extLst>
              <a:ext uri="{FF2B5EF4-FFF2-40B4-BE49-F238E27FC236}">
                <a16:creationId xmlns:a16="http://schemas.microsoft.com/office/drawing/2014/main" id="{3E7E6C87-2514-4DCB-833C-EFF1C178BF7C}"/>
              </a:ext>
            </a:extLst>
          </p:cNvPr>
          <p:cNvSpPr>
            <a:spLocks noGrp="1"/>
          </p:cNvSpPr>
          <p:nvPr>
            <p:ph type="ftr" sz="quarter" idx="11"/>
          </p:nvPr>
        </p:nvSpPr>
        <p:spPr/>
        <p:txBody>
          <a:bodyPr/>
          <a:lstStyle>
            <a:lvl1pPr>
              <a:defRPr/>
            </a:lvl1pPr>
          </a:lstStyle>
          <a:p>
            <a:pPr>
              <a:defRPr/>
            </a:pPr>
            <a:endParaRPr lang="en-US" altLang="en-US" dirty="0"/>
          </a:p>
        </p:txBody>
      </p:sp>
      <p:sp>
        <p:nvSpPr>
          <p:cNvPr id="6" name="Date Placeholder 3">
            <a:extLst>
              <a:ext uri="{FF2B5EF4-FFF2-40B4-BE49-F238E27FC236}">
                <a16:creationId xmlns:a16="http://schemas.microsoft.com/office/drawing/2014/main" id="{06BABD9E-00C4-424A-A0CA-4EC00F2F16D6}"/>
              </a:ext>
            </a:extLst>
          </p:cNvPr>
          <p:cNvSpPr>
            <a:spLocks noGrp="1"/>
          </p:cNvSpPr>
          <p:nvPr>
            <p:ph type="dt" sz="half" idx="12"/>
          </p:nvPr>
        </p:nvSpPr>
        <p:spPr/>
        <p:txBody>
          <a:bodyPr/>
          <a:lstStyle>
            <a:lvl1pPr>
              <a:defRPr/>
            </a:lvl1pPr>
          </a:lstStyle>
          <a:p>
            <a:pPr>
              <a:defRPr/>
            </a:pPr>
            <a:fld id="{C6AA3CE8-51FD-4811-B3EF-67991FA983E9}" type="datetimeFigureOut">
              <a:rPr lang="en-US" altLang="en-US"/>
              <a:pPr>
                <a:defRPr/>
              </a:pPr>
              <a:t>12/15/2021</a:t>
            </a:fld>
            <a:endParaRPr lang="en-US" altLang="en-US" dirty="0"/>
          </a:p>
        </p:txBody>
      </p:sp>
    </p:spTree>
    <p:extLst>
      <p:ext uri="{BB962C8B-B14F-4D97-AF65-F5344CB8AC3E}">
        <p14:creationId xmlns:p14="http://schemas.microsoft.com/office/powerpoint/2010/main" val="1871989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63B1E129-82C9-48EF-A048-AF2FA63BB100}"/>
              </a:ext>
            </a:extLst>
          </p:cNvPr>
          <p:cNvSpPr>
            <a:spLocks noGrp="1"/>
          </p:cNvSpPr>
          <p:nvPr>
            <p:ph type="sldNum" sz="quarter" idx="10"/>
          </p:nvPr>
        </p:nvSpPr>
        <p:spPr>
          <a:ln/>
        </p:spPr>
        <p:txBody>
          <a:bodyPr/>
          <a:lstStyle>
            <a:lvl1pPr>
              <a:defRPr/>
            </a:lvl1pPr>
          </a:lstStyle>
          <a:p>
            <a:fld id="{BD02521D-69B2-40EE-A6B4-E7D5023A4617}" type="slidenum">
              <a:rPr lang="en-US" altLang="en-US"/>
              <a:pPr/>
              <a:t>‹#›</a:t>
            </a:fld>
            <a:endParaRPr lang="en-US" altLang="en-US" dirty="0"/>
          </a:p>
        </p:txBody>
      </p:sp>
      <p:sp>
        <p:nvSpPr>
          <p:cNvPr id="5" name="Footer Placeholder 4">
            <a:extLst>
              <a:ext uri="{FF2B5EF4-FFF2-40B4-BE49-F238E27FC236}">
                <a16:creationId xmlns:a16="http://schemas.microsoft.com/office/drawing/2014/main" id="{FC21E0E9-6D16-49C9-A6FE-9D9617598DD3}"/>
              </a:ext>
            </a:extLst>
          </p:cNvPr>
          <p:cNvSpPr>
            <a:spLocks noGrp="1"/>
          </p:cNvSpPr>
          <p:nvPr>
            <p:ph type="ftr" sz="quarter" idx="11"/>
          </p:nvPr>
        </p:nvSpPr>
        <p:spPr/>
        <p:txBody>
          <a:bodyPr/>
          <a:lstStyle>
            <a:lvl1pPr>
              <a:defRPr/>
            </a:lvl1pPr>
          </a:lstStyle>
          <a:p>
            <a:pPr>
              <a:defRPr/>
            </a:pPr>
            <a:endParaRPr lang="en-US" altLang="en-US" dirty="0"/>
          </a:p>
        </p:txBody>
      </p:sp>
      <p:sp>
        <p:nvSpPr>
          <p:cNvPr id="6" name="Date Placeholder 3">
            <a:extLst>
              <a:ext uri="{FF2B5EF4-FFF2-40B4-BE49-F238E27FC236}">
                <a16:creationId xmlns:a16="http://schemas.microsoft.com/office/drawing/2014/main" id="{9A11B131-78E7-47A4-A868-B774233FCC3C}"/>
              </a:ext>
            </a:extLst>
          </p:cNvPr>
          <p:cNvSpPr>
            <a:spLocks noGrp="1"/>
          </p:cNvSpPr>
          <p:nvPr>
            <p:ph type="dt" sz="half" idx="12"/>
          </p:nvPr>
        </p:nvSpPr>
        <p:spPr/>
        <p:txBody>
          <a:bodyPr/>
          <a:lstStyle>
            <a:lvl1pPr>
              <a:defRPr/>
            </a:lvl1pPr>
          </a:lstStyle>
          <a:p>
            <a:pPr>
              <a:defRPr/>
            </a:pPr>
            <a:fld id="{800EF269-7D03-4B4B-9AF7-4117B5EE4529}" type="datetimeFigureOut">
              <a:rPr lang="en-US" altLang="en-US"/>
              <a:pPr>
                <a:defRPr/>
              </a:pPr>
              <a:t>12/15/2021</a:t>
            </a:fld>
            <a:endParaRPr lang="en-US" altLang="en-US" dirty="0"/>
          </a:p>
        </p:txBody>
      </p:sp>
    </p:spTree>
    <p:extLst>
      <p:ext uri="{BB962C8B-B14F-4D97-AF65-F5344CB8AC3E}">
        <p14:creationId xmlns:p14="http://schemas.microsoft.com/office/powerpoint/2010/main" val="100788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a:extLst>
              <a:ext uri="{FF2B5EF4-FFF2-40B4-BE49-F238E27FC236}">
                <a16:creationId xmlns:a16="http://schemas.microsoft.com/office/drawing/2014/main" id="{04E6980D-19EA-4936-B3EA-BC3CCBB5291A}"/>
              </a:ext>
            </a:extLst>
          </p:cNvPr>
          <p:cNvSpPr>
            <a:spLocks noGrp="1"/>
          </p:cNvSpPr>
          <p:nvPr>
            <p:ph type="sldNum" sz="quarter" idx="10"/>
          </p:nvPr>
        </p:nvSpPr>
        <p:spPr>
          <a:ln/>
        </p:spPr>
        <p:txBody>
          <a:bodyPr/>
          <a:lstStyle>
            <a:lvl1pPr>
              <a:defRPr/>
            </a:lvl1pPr>
          </a:lstStyle>
          <a:p>
            <a:fld id="{558A1C30-1E62-468B-9080-8A8C8780EC84}" type="slidenum">
              <a:rPr lang="en-US" altLang="en-US"/>
              <a:pPr/>
              <a:t>‹#›</a:t>
            </a:fld>
            <a:endParaRPr lang="en-US" altLang="en-US" dirty="0"/>
          </a:p>
        </p:txBody>
      </p:sp>
      <p:sp>
        <p:nvSpPr>
          <p:cNvPr id="5" name="Footer Placeholder 4">
            <a:extLst>
              <a:ext uri="{FF2B5EF4-FFF2-40B4-BE49-F238E27FC236}">
                <a16:creationId xmlns:a16="http://schemas.microsoft.com/office/drawing/2014/main" id="{A94209E1-1D1D-4E58-B57C-50117A2EA030}"/>
              </a:ext>
            </a:extLst>
          </p:cNvPr>
          <p:cNvSpPr>
            <a:spLocks noGrp="1"/>
          </p:cNvSpPr>
          <p:nvPr>
            <p:ph type="ftr" sz="quarter" idx="11"/>
          </p:nvPr>
        </p:nvSpPr>
        <p:spPr/>
        <p:txBody>
          <a:bodyPr/>
          <a:lstStyle>
            <a:lvl1pPr>
              <a:defRPr/>
            </a:lvl1pPr>
          </a:lstStyle>
          <a:p>
            <a:pPr>
              <a:defRPr/>
            </a:pPr>
            <a:endParaRPr lang="en-US" altLang="en-US" dirty="0"/>
          </a:p>
        </p:txBody>
      </p:sp>
      <p:sp>
        <p:nvSpPr>
          <p:cNvPr id="6" name="Date Placeholder 3">
            <a:extLst>
              <a:ext uri="{FF2B5EF4-FFF2-40B4-BE49-F238E27FC236}">
                <a16:creationId xmlns:a16="http://schemas.microsoft.com/office/drawing/2014/main" id="{F9EC5142-7963-41E7-96A5-D6FC76649362}"/>
              </a:ext>
            </a:extLst>
          </p:cNvPr>
          <p:cNvSpPr>
            <a:spLocks noGrp="1"/>
          </p:cNvSpPr>
          <p:nvPr>
            <p:ph type="dt" sz="half" idx="12"/>
          </p:nvPr>
        </p:nvSpPr>
        <p:spPr/>
        <p:txBody>
          <a:bodyPr/>
          <a:lstStyle>
            <a:lvl1pPr>
              <a:defRPr/>
            </a:lvl1pPr>
          </a:lstStyle>
          <a:p>
            <a:pPr>
              <a:defRPr/>
            </a:pPr>
            <a:fld id="{68955B20-EE8B-41C2-9BCD-F7726D24B62F}" type="datetimeFigureOut">
              <a:rPr lang="en-US" altLang="en-US"/>
              <a:pPr>
                <a:defRPr/>
              </a:pPr>
              <a:t>12/15/2021</a:t>
            </a:fld>
            <a:endParaRPr lang="en-US" altLang="en-US" dirty="0"/>
          </a:p>
        </p:txBody>
      </p:sp>
    </p:spTree>
    <p:extLst>
      <p:ext uri="{BB962C8B-B14F-4D97-AF65-F5344CB8AC3E}">
        <p14:creationId xmlns:p14="http://schemas.microsoft.com/office/powerpoint/2010/main" val="1497643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a:extLst>
              <a:ext uri="{FF2B5EF4-FFF2-40B4-BE49-F238E27FC236}">
                <a16:creationId xmlns:a16="http://schemas.microsoft.com/office/drawing/2014/main" id="{61FF517D-3F8E-4065-8C05-7490431AD587}"/>
              </a:ext>
            </a:extLst>
          </p:cNvPr>
          <p:cNvSpPr>
            <a:spLocks noGrp="1"/>
          </p:cNvSpPr>
          <p:nvPr>
            <p:ph type="sldNum" sz="quarter" idx="10"/>
          </p:nvPr>
        </p:nvSpPr>
        <p:spPr>
          <a:ln/>
        </p:spPr>
        <p:txBody>
          <a:bodyPr/>
          <a:lstStyle>
            <a:lvl1pPr>
              <a:defRPr/>
            </a:lvl1pPr>
          </a:lstStyle>
          <a:p>
            <a:fld id="{AC77E980-8F6D-4694-8275-29BA5FE32838}" type="slidenum">
              <a:rPr lang="en-US" altLang="en-US"/>
              <a:pPr/>
              <a:t>‹#›</a:t>
            </a:fld>
            <a:endParaRPr lang="en-US" altLang="en-US" dirty="0"/>
          </a:p>
        </p:txBody>
      </p:sp>
      <p:sp>
        <p:nvSpPr>
          <p:cNvPr id="6" name="Footer Placeholder 4">
            <a:extLst>
              <a:ext uri="{FF2B5EF4-FFF2-40B4-BE49-F238E27FC236}">
                <a16:creationId xmlns:a16="http://schemas.microsoft.com/office/drawing/2014/main" id="{0DF65030-D352-4525-8D82-048996BFB7D8}"/>
              </a:ext>
            </a:extLst>
          </p:cNvPr>
          <p:cNvSpPr>
            <a:spLocks noGrp="1"/>
          </p:cNvSpPr>
          <p:nvPr>
            <p:ph type="ftr" sz="quarter" idx="11"/>
          </p:nvPr>
        </p:nvSpPr>
        <p:spPr/>
        <p:txBody>
          <a:bodyPr/>
          <a:lstStyle>
            <a:lvl1pPr>
              <a:defRPr/>
            </a:lvl1pPr>
          </a:lstStyle>
          <a:p>
            <a:pPr>
              <a:defRPr/>
            </a:pPr>
            <a:endParaRPr lang="en-US" altLang="en-US" dirty="0"/>
          </a:p>
        </p:txBody>
      </p:sp>
      <p:sp>
        <p:nvSpPr>
          <p:cNvPr id="7" name="Date Placeholder 3">
            <a:extLst>
              <a:ext uri="{FF2B5EF4-FFF2-40B4-BE49-F238E27FC236}">
                <a16:creationId xmlns:a16="http://schemas.microsoft.com/office/drawing/2014/main" id="{27026398-C5B8-4CD2-BAEA-98CF03473F7C}"/>
              </a:ext>
            </a:extLst>
          </p:cNvPr>
          <p:cNvSpPr>
            <a:spLocks noGrp="1"/>
          </p:cNvSpPr>
          <p:nvPr>
            <p:ph type="dt" sz="half" idx="12"/>
          </p:nvPr>
        </p:nvSpPr>
        <p:spPr/>
        <p:txBody>
          <a:bodyPr/>
          <a:lstStyle>
            <a:lvl1pPr>
              <a:defRPr/>
            </a:lvl1pPr>
          </a:lstStyle>
          <a:p>
            <a:pPr>
              <a:defRPr/>
            </a:pPr>
            <a:fld id="{BE52BD09-166D-4CB5-BF4A-A403B744C67B}" type="datetimeFigureOut">
              <a:rPr lang="en-US" altLang="en-US"/>
              <a:pPr>
                <a:defRPr/>
              </a:pPr>
              <a:t>12/15/2021</a:t>
            </a:fld>
            <a:endParaRPr lang="en-US" altLang="en-US" dirty="0"/>
          </a:p>
        </p:txBody>
      </p:sp>
    </p:spTree>
    <p:extLst>
      <p:ext uri="{BB962C8B-B14F-4D97-AF65-F5344CB8AC3E}">
        <p14:creationId xmlns:p14="http://schemas.microsoft.com/office/powerpoint/2010/main" val="2241380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E1AF6007-2596-4050-8CC9-BABB81568E7A}"/>
              </a:ext>
            </a:extLst>
          </p:cNvPr>
          <p:cNvSpPr>
            <a:spLocks noGrp="1"/>
          </p:cNvSpPr>
          <p:nvPr>
            <p:ph type="sldNum" sz="quarter" idx="10"/>
          </p:nvPr>
        </p:nvSpPr>
        <p:spPr>
          <a:ln/>
        </p:spPr>
        <p:txBody>
          <a:bodyPr/>
          <a:lstStyle>
            <a:lvl1pPr>
              <a:defRPr/>
            </a:lvl1pPr>
          </a:lstStyle>
          <a:p>
            <a:fld id="{10D3F3CD-D903-4A23-BEB7-C39434694B8F}" type="slidenum">
              <a:rPr lang="en-US" altLang="en-US"/>
              <a:pPr/>
              <a:t>‹#›</a:t>
            </a:fld>
            <a:endParaRPr lang="en-US" altLang="en-US" dirty="0"/>
          </a:p>
        </p:txBody>
      </p:sp>
      <p:sp>
        <p:nvSpPr>
          <p:cNvPr id="8" name="Footer Placeholder 4">
            <a:extLst>
              <a:ext uri="{FF2B5EF4-FFF2-40B4-BE49-F238E27FC236}">
                <a16:creationId xmlns:a16="http://schemas.microsoft.com/office/drawing/2014/main" id="{23EF199D-43DA-4370-AAC4-7A54D6C3BE38}"/>
              </a:ext>
            </a:extLst>
          </p:cNvPr>
          <p:cNvSpPr>
            <a:spLocks noGrp="1"/>
          </p:cNvSpPr>
          <p:nvPr>
            <p:ph type="ftr" sz="quarter" idx="11"/>
          </p:nvPr>
        </p:nvSpPr>
        <p:spPr/>
        <p:txBody>
          <a:bodyPr/>
          <a:lstStyle>
            <a:lvl1pPr>
              <a:defRPr/>
            </a:lvl1pPr>
          </a:lstStyle>
          <a:p>
            <a:pPr>
              <a:defRPr/>
            </a:pPr>
            <a:endParaRPr lang="en-US" altLang="en-US" dirty="0"/>
          </a:p>
        </p:txBody>
      </p:sp>
      <p:sp>
        <p:nvSpPr>
          <p:cNvPr id="9" name="Date Placeholder 3">
            <a:extLst>
              <a:ext uri="{FF2B5EF4-FFF2-40B4-BE49-F238E27FC236}">
                <a16:creationId xmlns:a16="http://schemas.microsoft.com/office/drawing/2014/main" id="{EC879628-5230-4D55-A46F-4B85AD4C295D}"/>
              </a:ext>
            </a:extLst>
          </p:cNvPr>
          <p:cNvSpPr>
            <a:spLocks noGrp="1"/>
          </p:cNvSpPr>
          <p:nvPr>
            <p:ph type="dt" sz="half" idx="12"/>
          </p:nvPr>
        </p:nvSpPr>
        <p:spPr/>
        <p:txBody>
          <a:bodyPr/>
          <a:lstStyle>
            <a:lvl1pPr>
              <a:defRPr/>
            </a:lvl1pPr>
          </a:lstStyle>
          <a:p>
            <a:pPr>
              <a:defRPr/>
            </a:pPr>
            <a:fld id="{ECDF58B3-5773-42C9-A1F3-E1321E135123}" type="datetimeFigureOut">
              <a:rPr lang="en-US" altLang="en-US"/>
              <a:pPr>
                <a:defRPr/>
              </a:pPr>
              <a:t>12/15/2021</a:t>
            </a:fld>
            <a:endParaRPr lang="en-US" altLang="en-US" dirty="0"/>
          </a:p>
        </p:txBody>
      </p:sp>
    </p:spTree>
    <p:extLst>
      <p:ext uri="{BB962C8B-B14F-4D97-AF65-F5344CB8AC3E}">
        <p14:creationId xmlns:p14="http://schemas.microsoft.com/office/powerpoint/2010/main" val="33137526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a:extLst>
              <a:ext uri="{FF2B5EF4-FFF2-40B4-BE49-F238E27FC236}">
                <a16:creationId xmlns:a16="http://schemas.microsoft.com/office/drawing/2014/main" id="{532EB2F7-77B9-4A84-871B-42D27D30EF8C}"/>
              </a:ext>
            </a:extLst>
          </p:cNvPr>
          <p:cNvSpPr>
            <a:spLocks noGrp="1"/>
          </p:cNvSpPr>
          <p:nvPr>
            <p:ph type="sldNum" sz="quarter" idx="10"/>
          </p:nvPr>
        </p:nvSpPr>
        <p:spPr>
          <a:ln/>
        </p:spPr>
        <p:txBody>
          <a:bodyPr/>
          <a:lstStyle>
            <a:lvl1pPr>
              <a:defRPr/>
            </a:lvl1pPr>
          </a:lstStyle>
          <a:p>
            <a:fld id="{76342743-C8A0-44A8-9919-3D763E8703DC}" type="slidenum">
              <a:rPr lang="en-US" altLang="en-US"/>
              <a:pPr/>
              <a:t>‹#›</a:t>
            </a:fld>
            <a:endParaRPr lang="en-US" altLang="en-US" dirty="0"/>
          </a:p>
        </p:txBody>
      </p:sp>
      <p:sp>
        <p:nvSpPr>
          <p:cNvPr id="4" name="Footer Placeholder 4">
            <a:extLst>
              <a:ext uri="{FF2B5EF4-FFF2-40B4-BE49-F238E27FC236}">
                <a16:creationId xmlns:a16="http://schemas.microsoft.com/office/drawing/2014/main" id="{C73745D9-BB5A-4581-8FA4-E17EFD9AE86B}"/>
              </a:ext>
            </a:extLst>
          </p:cNvPr>
          <p:cNvSpPr>
            <a:spLocks noGrp="1"/>
          </p:cNvSpPr>
          <p:nvPr>
            <p:ph type="ftr" sz="quarter" idx="11"/>
          </p:nvPr>
        </p:nvSpPr>
        <p:spPr/>
        <p:txBody>
          <a:bodyPr/>
          <a:lstStyle>
            <a:lvl1pPr>
              <a:defRPr/>
            </a:lvl1pPr>
          </a:lstStyle>
          <a:p>
            <a:pPr>
              <a:defRPr/>
            </a:pPr>
            <a:endParaRPr lang="en-US" altLang="en-US" dirty="0"/>
          </a:p>
        </p:txBody>
      </p:sp>
      <p:sp>
        <p:nvSpPr>
          <p:cNvPr id="5" name="Date Placeholder 3">
            <a:extLst>
              <a:ext uri="{FF2B5EF4-FFF2-40B4-BE49-F238E27FC236}">
                <a16:creationId xmlns:a16="http://schemas.microsoft.com/office/drawing/2014/main" id="{1BEB1358-0A81-4012-B3E8-167ED2C972D8}"/>
              </a:ext>
            </a:extLst>
          </p:cNvPr>
          <p:cNvSpPr>
            <a:spLocks noGrp="1"/>
          </p:cNvSpPr>
          <p:nvPr>
            <p:ph type="dt" sz="half" idx="12"/>
          </p:nvPr>
        </p:nvSpPr>
        <p:spPr/>
        <p:txBody>
          <a:bodyPr/>
          <a:lstStyle>
            <a:lvl1pPr>
              <a:defRPr/>
            </a:lvl1pPr>
          </a:lstStyle>
          <a:p>
            <a:pPr>
              <a:defRPr/>
            </a:pPr>
            <a:fld id="{B7EDC4C2-70E2-424A-84A1-7113221E48AF}" type="datetimeFigureOut">
              <a:rPr lang="en-US" altLang="en-US"/>
              <a:pPr>
                <a:defRPr/>
              </a:pPr>
              <a:t>12/15/2021</a:t>
            </a:fld>
            <a:endParaRPr lang="en-US" altLang="en-US" dirty="0"/>
          </a:p>
        </p:txBody>
      </p:sp>
    </p:spTree>
    <p:extLst>
      <p:ext uri="{BB962C8B-B14F-4D97-AF65-F5344CB8AC3E}">
        <p14:creationId xmlns:p14="http://schemas.microsoft.com/office/powerpoint/2010/main" val="4129230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AEA5EF2C-8FCA-4843-975B-AFE0725B8B40}"/>
              </a:ext>
            </a:extLst>
          </p:cNvPr>
          <p:cNvSpPr>
            <a:spLocks noGrp="1"/>
          </p:cNvSpPr>
          <p:nvPr>
            <p:ph type="sldNum" sz="quarter" idx="10"/>
          </p:nvPr>
        </p:nvSpPr>
        <p:spPr>
          <a:ln/>
        </p:spPr>
        <p:txBody>
          <a:bodyPr/>
          <a:lstStyle>
            <a:lvl1pPr>
              <a:defRPr/>
            </a:lvl1pPr>
          </a:lstStyle>
          <a:p>
            <a:fld id="{D000124D-B005-438C-93FA-63DC6DB29608}" type="slidenum">
              <a:rPr lang="en-US" altLang="en-US"/>
              <a:pPr/>
              <a:t>‹#›</a:t>
            </a:fld>
            <a:endParaRPr lang="en-US" altLang="en-US" dirty="0"/>
          </a:p>
        </p:txBody>
      </p:sp>
      <p:sp>
        <p:nvSpPr>
          <p:cNvPr id="3" name="Footer Placeholder 4">
            <a:extLst>
              <a:ext uri="{FF2B5EF4-FFF2-40B4-BE49-F238E27FC236}">
                <a16:creationId xmlns:a16="http://schemas.microsoft.com/office/drawing/2014/main" id="{6107EAEE-74B0-4BAE-8265-9360201F7BDD}"/>
              </a:ext>
            </a:extLst>
          </p:cNvPr>
          <p:cNvSpPr>
            <a:spLocks noGrp="1"/>
          </p:cNvSpPr>
          <p:nvPr>
            <p:ph type="ftr" sz="quarter" idx="11"/>
          </p:nvPr>
        </p:nvSpPr>
        <p:spPr/>
        <p:txBody>
          <a:bodyPr/>
          <a:lstStyle>
            <a:lvl1pPr>
              <a:defRPr/>
            </a:lvl1pPr>
          </a:lstStyle>
          <a:p>
            <a:pPr>
              <a:defRPr/>
            </a:pPr>
            <a:endParaRPr lang="en-US" altLang="en-US" dirty="0"/>
          </a:p>
        </p:txBody>
      </p:sp>
      <p:sp>
        <p:nvSpPr>
          <p:cNvPr id="4" name="Date Placeholder 3">
            <a:extLst>
              <a:ext uri="{FF2B5EF4-FFF2-40B4-BE49-F238E27FC236}">
                <a16:creationId xmlns:a16="http://schemas.microsoft.com/office/drawing/2014/main" id="{2A5AE537-C904-412B-BF0F-94845AC9DE95}"/>
              </a:ext>
            </a:extLst>
          </p:cNvPr>
          <p:cNvSpPr>
            <a:spLocks noGrp="1"/>
          </p:cNvSpPr>
          <p:nvPr>
            <p:ph type="dt" sz="half" idx="12"/>
          </p:nvPr>
        </p:nvSpPr>
        <p:spPr/>
        <p:txBody>
          <a:bodyPr/>
          <a:lstStyle>
            <a:lvl1pPr>
              <a:defRPr/>
            </a:lvl1pPr>
          </a:lstStyle>
          <a:p>
            <a:pPr>
              <a:defRPr/>
            </a:pPr>
            <a:fld id="{973FB8FF-F906-4D42-95FB-72A4EB651324}" type="datetimeFigureOut">
              <a:rPr lang="en-US" altLang="en-US"/>
              <a:pPr>
                <a:defRPr/>
              </a:pPr>
              <a:t>12/15/2021</a:t>
            </a:fld>
            <a:endParaRPr lang="en-US" altLang="en-US" dirty="0"/>
          </a:p>
        </p:txBody>
      </p:sp>
    </p:spTree>
    <p:extLst>
      <p:ext uri="{BB962C8B-B14F-4D97-AF65-F5344CB8AC3E}">
        <p14:creationId xmlns:p14="http://schemas.microsoft.com/office/powerpoint/2010/main" val="41622478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D5910B25-7357-4A69-9DF6-1C1F77227AAF}"/>
              </a:ext>
            </a:extLst>
          </p:cNvPr>
          <p:cNvSpPr>
            <a:spLocks noGrp="1"/>
          </p:cNvSpPr>
          <p:nvPr>
            <p:ph type="sldNum" sz="quarter" idx="14"/>
          </p:nvPr>
        </p:nvSpPr>
        <p:spPr>
          <a:ln/>
        </p:spPr>
        <p:txBody>
          <a:bodyPr/>
          <a:lstStyle>
            <a:lvl1pPr>
              <a:defRPr/>
            </a:lvl1pPr>
          </a:lstStyle>
          <a:p>
            <a:fld id="{325BC458-63E3-4796-83B1-3A988A7D2FC5}" type="slidenum">
              <a:rPr lang="en-US" altLang="en-US"/>
              <a:pPr/>
              <a:t>‹#›</a:t>
            </a:fld>
            <a:endParaRPr lang="en-US" altLang="en-US" dirty="0"/>
          </a:p>
        </p:txBody>
      </p:sp>
      <p:sp>
        <p:nvSpPr>
          <p:cNvPr id="6" name="Footer Placeholder 4">
            <a:extLst>
              <a:ext uri="{FF2B5EF4-FFF2-40B4-BE49-F238E27FC236}">
                <a16:creationId xmlns:a16="http://schemas.microsoft.com/office/drawing/2014/main" id="{CE9D9DDC-57BA-4978-B422-4DEDC1285697}"/>
              </a:ext>
            </a:extLst>
          </p:cNvPr>
          <p:cNvSpPr>
            <a:spLocks noGrp="1"/>
          </p:cNvSpPr>
          <p:nvPr>
            <p:ph type="ftr" sz="quarter" idx="15"/>
          </p:nvPr>
        </p:nvSpPr>
        <p:spPr/>
        <p:txBody>
          <a:bodyPr/>
          <a:lstStyle>
            <a:lvl1pPr>
              <a:defRPr/>
            </a:lvl1pPr>
          </a:lstStyle>
          <a:p>
            <a:pPr>
              <a:defRPr/>
            </a:pPr>
            <a:endParaRPr lang="en-US" altLang="en-US" dirty="0"/>
          </a:p>
        </p:txBody>
      </p:sp>
      <p:sp>
        <p:nvSpPr>
          <p:cNvPr id="7" name="Date Placeholder 3">
            <a:extLst>
              <a:ext uri="{FF2B5EF4-FFF2-40B4-BE49-F238E27FC236}">
                <a16:creationId xmlns:a16="http://schemas.microsoft.com/office/drawing/2014/main" id="{DC8CCB5F-3C6D-4630-A086-2CE31D3A8CC2}"/>
              </a:ext>
            </a:extLst>
          </p:cNvPr>
          <p:cNvSpPr>
            <a:spLocks noGrp="1"/>
          </p:cNvSpPr>
          <p:nvPr>
            <p:ph type="dt" sz="half" idx="16"/>
          </p:nvPr>
        </p:nvSpPr>
        <p:spPr/>
        <p:txBody>
          <a:bodyPr/>
          <a:lstStyle>
            <a:lvl1pPr>
              <a:defRPr/>
            </a:lvl1pPr>
          </a:lstStyle>
          <a:p>
            <a:pPr>
              <a:defRPr/>
            </a:pPr>
            <a:fld id="{47581546-8570-4634-9231-5089280DE621}" type="datetimeFigureOut">
              <a:rPr lang="en-US" altLang="en-US"/>
              <a:pPr>
                <a:defRPr/>
              </a:pPr>
              <a:t>12/15/2021</a:t>
            </a:fld>
            <a:endParaRPr lang="en-US" altLang="en-US" dirty="0"/>
          </a:p>
        </p:txBody>
      </p:sp>
    </p:spTree>
    <p:extLst>
      <p:ext uri="{BB962C8B-B14F-4D97-AF65-F5344CB8AC3E}">
        <p14:creationId xmlns:p14="http://schemas.microsoft.com/office/powerpoint/2010/main" val="2105917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A937FA3-C4C7-459C-9357-BCDE2A650752}"/>
              </a:ext>
            </a:extLst>
          </p:cNvPr>
          <p:cNvSpPr>
            <a:spLocks noGrp="1" noChangeArrowheads="1"/>
          </p:cNvSpPr>
          <p:nvPr>
            <p:ph type="dt" sz="half" idx="10"/>
          </p:nvPr>
        </p:nvSpPr>
        <p:spPr>
          <a:ln/>
        </p:spPr>
        <p:txBody>
          <a:bodyPr/>
          <a:lstStyle>
            <a:lvl1pPr>
              <a:defRPr/>
            </a:lvl1pPr>
          </a:lstStyle>
          <a:p>
            <a:pPr>
              <a:defRPr/>
            </a:pPr>
            <a:fld id="{F9163920-C809-4540-B7FE-2AB1D7751828}" type="datetimeFigureOut">
              <a:rPr lang="en-US" altLang="en-US"/>
              <a:pPr>
                <a:defRPr/>
              </a:pPr>
              <a:t>12/15/2021</a:t>
            </a:fld>
            <a:endParaRPr lang="en-US" altLang="en-US" dirty="0"/>
          </a:p>
        </p:txBody>
      </p:sp>
      <p:sp>
        <p:nvSpPr>
          <p:cNvPr id="5" name="Rectangle 5">
            <a:extLst>
              <a:ext uri="{FF2B5EF4-FFF2-40B4-BE49-F238E27FC236}">
                <a16:creationId xmlns:a16="http://schemas.microsoft.com/office/drawing/2014/main" id="{DAB7829E-3B79-42E2-820F-8B492FF9F98F}"/>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a:extLst>
              <a:ext uri="{FF2B5EF4-FFF2-40B4-BE49-F238E27FC236}">
                <a16:creationId xmlns:a16="http://schemas.microsoft.com/office/drawing/2014/main" id="{84C7C201-575E-47FD-9CFE-DE7B288E5DAD}"/>
              </a:ext>
            </a:extLst>
          </p:cNvPr>
          <p:cNvSpPr>
            <a:spLocks noGrp="1" noChangeArrowheads="1"/>
          </p:cNvSpPr>
          <p:nvPr>
            <p:ph type="sldNum" sz="quarter" idx="12"/>
          </p:nvPr>
        </p:nvSpPr>
        <p:spPr>
          <a:ln/>
        </p:spPr>
        <p:txBody>
          <a:bodyPr/>
          <a:lstStyle>
            <a:lvl1pPr>
              <a:defRPr/>
            </a:lvl1pPr>
          </a:lstStyle>
          <a:p>
            <a:fld id="{BB92C6F1-7109-428C-8E7E-D727250E8208}" type="slidenum">
              <a:rPr lang="en-US" altLang="en-US"/>
              <a:pPr/>
              <a:t>‹#›</a:t>
            </a:fld>
            <a:endParaRPr lang="en-US" altLang="en-US" dirty="0"/>
          </a:p>
        </p:txBody>
      </p:sp>
    </p:spTree>
    <p:extLst>
      <p:ext uri="{BB962C8B-B14F-4D97-AF65-F5344CB8AC3E}">
        <p14:creationId xmlns:p14="http://schemas.microsoft.com/office/powerpoint/2010/main" val="8304832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F82ACF47-2553-4954-BB85-AA2D0583697A}"/>
              </a:ext>
            </a:extLst>
          </p:cNvPr>
          <p:cNvSpPr>
            <a:spLocks noGrp="1"/>
          </p:cNvSpPr>
          <p:nvPr>
            <p:ph type="sldNum" sz="quarter" idx="10"/>
          </p:nvPr>
        </p:nvSpPr>
        <p:spPr>
          <a:ln/>
        </p:spPr>
        <p:txBody>
          <a:bodyPr/>
          <a:lstStyle>
            <a:lvl1pPr>
              <a:defRPr/>
            </a:lvl1pPr>
          </a:lstStyle>
          <a:p>
            <a:fld id="{70603565-7B40-4E29-B38D-D727959D8AF3}" type="slidenum">
              <a:rPr lang="en-US" altLang="en-US"/>
              <a:pPr/>
              <a:t>‹#›</a:t>
            </a:fld>
            <a:endParaRPr lang="en-US" altLang="en-US" dirty="0"/>
          </a:p>
        </p:txBody>
      </p:sp>
      <p:sp>
        <p:nvSpPr>
          <p:cNvPr id="6" name="Footer Placeholder 4">
            <a:extLst>
              <a:ext uri="{FF2B5EF4-FFF2-40B4-BE49-F238E27FC236}">
                <a16:creationId xmlns:a16="http://schemas.microsoft.com/office/drawing/2014/main" id="{A5908DA0-7E6B-45DD-ACDF-9C03BA0C4155}"/>
              </a:ext>
            </a:extLst>
          </p:cNvPr>
          <p:cNvSpPr>
            <a:spLocks noGrp="1"/>
          </p:cNvSpPr>
          <p:nvPr>
            <p:ph type="ftr" sz="quarter" idx="11"/>
          </p:nvPr>
        </p:nvSpPr>
        <p:spPr/>
        <p:txBody>
          <a:bodyPr/>
          <a:lstStyle>
            <a:lvl1pPr>
              <a:defRPr/>
            </a:lvl1pPr>
          </a:lstStyle>
          <a:p>
            <a:pPr>
              <a:defRPr/>
            </a:pPr>
            <a:endParaRPr lang="en-US" altLang="en-US" dirty="0"/>
          </a:p>
        </p:txBody>
      </p:sp>
      <p:sp>
        <p:nvSpPr>
          <p:cNvPr id="7" name="Date Placeholder 3">
            <a:extLst>
              <a:ext uri="{FF2B5EF4-FFF2-40B4-BE49-F238E27FC236}">
                <a16:creationId xmlns:a16="http://schemas.microsoft.com/office/drawing/2014/main" id="{92584F7C-01EA-419E-93DC-A499987CE945}"/>
              </a:ext>
            </a:extLst>
          </p:cNvPr>
          <p:cNvSpPr>
            <a:spLocks noGrp="1"/>
          </p:cNvSpPr>
          <p:nvPr>
            <p:ph type="dt" sz="half" idx="12"/>
          </p:nvPr>
        </p:nvSpPr>
        <p:spPr/>
        <p:txBody>
          <a:bodyPr/>
          <a:lstStyle>
            <a:lvl1pPr>
              <a:defRPr/>
            </a:lvl1pPr>
          </a:lstStyle>
          <a:p>
            <a:pPr>
              <a:defRPr/>
            </a:pPr>
            <a:fld id="{7F3F68EE-8310-4144-B196-F15E95EE2C97}" type="datetimeFigureOut">
              <a:rPr lang="en-US" altLang="en-US"/>
              <a:pPr>
                <a:defRPr/>
              </a:pPr>
              <a:t>12/15/2021</a:t>
            </a:fld>
            <a:endParaRPr lang="en-US" altLang="en-US" dirty="0"/>
          </a:p>
        </p:txBody>
      </p:sp>
    </p:spTree>
    <p:extLst>
      <p:ext uri="{BB962C8B-B14F-4D97-AF65-F5344CB8AC3E}">
        <p14:creationId xmlns:p14="http://schemas.microsoft.com/office/powerpoint/2010/main" val="4705002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C878CFEF-1F4F-402D-983C-8A6F8B3C691D}"/>
              </a:ext>
            </a:extLst>
          </p:cNvPr>
          <p:cNvSpPr>
            <a:spLocks noGrp="1"/>
          </p:cNvSpPr>
          <p:nvPr>
            <p:ph type="sldNum" sz="quarter" idx="10"/>
          </p:nvPr>
        </p:nvSpPr>
        <p:spPr>
          <a:ln/>
        </p:spPr>
        <p:txBody>
          <a:bodyPr/>
          <a:lstStyle>
            <a:lvl1pPr>
              <a:defRPr/>
            </a:lvl1pPr>
          </a:lstStyle>
          <a:p>
            <a:fld id="{29BB10B1-C56A-4C37-AB0B-4D15590E97C9}" type="slidenum">
              <a:rPr lang="en-US" altLang="en-US"/>
              <a:pPr/>
              <a:t>‹#›</a:t>
            </a:fld>
            <a:endParaRPr lang="en-US" altLang="en-US" dirty="0"/>
          </a:p>
        </p:txBody>
      </p:sp>
      <p:sp>
        <p:nvSpPr>
          <p:cNvPr id="5" name="Footer Placeholder 4">
            <a:extLst>
              <a:ext uri="{FF2B5EF4-FFF2-40B4-BE49-F238E27FC236}">
                <a16:creationId xmlns:a16="http://schemas.microsoft.com/office/drawing/2014/main" id="{ADB94A90-1A43-42AD-B10A-87AEB43C7E23}"/>
              </a:ext>
            </a:extLst>
          </p:cNvPr>
          <p:cNvSpPr>
            <a:spLocks noGrp="1"/>
          </p:cNvSpPr>
          <p:nvPr>
            <p:ph type="ftr" sz="quarter" idx="11"/>
          </p:nvPr>
        </p:nvSpPr>
        <p:spPr/>
        <p:txBody>
          <a:bodyPr/>
          <a:lstStyle>
            <a:lvl1pPr>
              <a:defRPr/>
            </a:lvl1pPr>
          </a:lstStyle>
          <a:p>
            <a:pPr>
              <a:defRPr/>
            </a:pPr>
            <a:endParaRPr lang="en-US" altLang="en-US" dirty="0"/>
          </a:p>
        </p:txBody>
      </p:sp>
      <p:sp>
        <p:nvSpPr>
          <p:cNvPr id="6" name="Date Placeholder 3">
            <a:extLst>
              <a:ext uri="{FF2B5EF4-FFF2-40B4-BE49-F238E27FC236}">
                <a16:creationId xmlns:a16="http://schemas.microsoft.com/office/drawing/2014/main" id="{1DE1096F-5D23-4834-AD4F-057440463623}"/>
              </a:ext>
            </a:extLst>
          </p:cNvPr>
          <p:cNvSpPr>
            <a:spLocks noGrp="1"/>
          </p:cNvSpPr>
          <p:nvPr>
            <p:ph type="dt" sz="half" idx="12"/>
          </p:nvPr>
        </p:nvSpPr>
        <p:spPr/>
        <p:txBody>
          <a:bodyPr/>
          <a:lstStyle>
            <a:lvl1pPr>
              <a:defRPr/>
            </a:lvl1pPr>
          </a:lstStyle>
          <a:p>
            <a:pPr>
              <a:defRPr/>
            </a:pPr>
            <a:fld id="{CCFA7043-13A0-4A4D-98B9-F5A8D87DF0DB}" type="datetimeFigureOut">
              <a:rPr lang="en-US" altLang="en-US"/>
              <a:pPr>
                <a:defRPr/>
              </a:pPr>
              <a:t>12/15/2021</a:t>
            </a:fld>
            <a:endParaRPr lang="en-US" altLang="en-US" dirty="0"/>
          </a:p>
        </p:txBody>
      </p:sp>
    </p:spTree>
    <p:extLst>
      <p:ext uri="{BB962C8B-B14F-4D97-AF65-F5344CB8AC3E}">
        <p14:creationId xmlns:p14="http://schemas.microsoft.com/office/powerpoint/2010/main" val="27782667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6A2DE823-CB40-4703-821B-E83073823D1D}"/>
              </a:ext>
            </a:extLst>
          </p:cNvPr>
          <p:cNvSpPr>
            <a:spLocks noGrp="1"/>
          </p:cNvSpPr>
          <p:nvPr>
            <p:ph type="sldNum" sz="quarter" idx="10"/>
          </p:nvPr>
        </p:nvSpPr>
        <p:spPr>
          <a:ln/>
        </p:spPr>
        <p:txBody>
          <a:bodyPr/>
          <a:lstStyle>
            <a:lvl1pPr>
              <a:defRPr/>
            </a:lvl1pPr>
          </a:lstStyle>
          <a:p>
            <a:fld id="{AFB0DE17-341E-4D44-9E04-AF1B3A6D87DD}" type="slidenum">
              <a:rPr lang="en-US" altLang="en-US"/>
              <a:pPr/>
              <a:t>‹#›</a:t>
            </a:fld>
            <a:endParaRPr lang="en-US" altLang="en-US" dirty="0"/>
          </a:p>
        </p:txBody>
      </p:sp>
      <p:sp>
        <p:nvSpPr>
          <p:cNvPr id="5" name="Footer Placeholder 4">
            <a:extLst>
              <a:ext uri="{FF2B5EF4-FFF2-40B4-BE49-F238E27FC236}">
                <a16:creationId xmlns:a16="http://schemas.microsoft.com/office/drawing/2014/main" id="{80E9631F-A765-45EC-ABDD-006062EF92EA}"/>
              </a:ext>
            </a:extLst>
          </p:cNvPr>
          <p:cNvSpPr>
            <a:spLocks noGrp="1"/>
          </p:cNvSpPr>
          <p:nvPr>
            <p:ph type="ftr" sz="quarter" idx="11"/>
          </p:nvPr>
        </p:nvSpPr>
        <p:spPr/>
        <p:txBody>
          <a:bodyPr/>
          <a:lstStyle>
            <a:lvl1pPr>
              <a:defRPr/>
            </a:lvl1pPr>
          </a:lstStyle>
          <a:p>
            <a:pPr>
              <a:defRPr/>
            </a:pPr>
            <a:endParaRPr lang="en-US" altLang="en-US" dirty="0"/>
          </a:p>
        </p:txBody>
      </p:sp>
      <p:sp>
        <p:nvSpPr>
          <p:cNvPr id="6" name="Date Placeholder 3">
            <a:extLst>
              <a:ext uri="{FF2B5EF4-FFF2-40B4-BE49-F238E27FC236}">
                <a16:creationId xmlns:a16="http://schemas.microsoft.com/office/drawing/2014/main" id="{E463502A-CF77-472D-A45E-BE43678C2272}"/>
              </a:ext>
            </a:extLst>
          </p:cNvPr>
          <p:cNvSpPr>
            <a:spLocks noGrp="1"/>
          </p:cNvSpPr>
          <p:nvPr>
            <p:ph type="dt" sz="half" idx="12"/>
          </p:nvPr>
        </p:nvSpPr>
        <p:spPr/>
        <p:txBody>
          <a:bodyPr/>
          <a:lstStyle>
            <a:lvl1pPr>
              <a:defRPr/>
            </a:lvl1pPr>
          </a:lstStyle>
          <a:p>
            <a:pPr>
              <a:defRPr/>
            </a:pPr>
            <a:fld id="{D491B1ED-B753-4234-8EB3-9AC2A91D4445}" type="datetimeFigureOut">
              <a:rPr lang="en-US" altLang="en-US"/>
              <a:pPr>
                <a:defRPr/>
              </a:pPr>
              <a:t>12/15/2021</a:t>
            </a:fld>
            <a:endParaRPr lang="en-US" altLang="en-US" dirty="0"/>
          </a:p>
        </p:txBody>
      </p:sp>
    </p:spTree>
    <p:extLst>
      <p:ext uri="{BB962C8B-B14F-4D97-AF65-F5344CB8AC3E}">
        <p14:creationId xmlns:p14="http://schemas.microsoft.com/office/powerpoint/2010/main" val="1374764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D20F3891-B4BA-4784-9455-A1139C940481}"/>
              </a:ext>
            </a:extLst>
          </p:cNvPr>
          <p:cNvSpPr>
            <a:spLocks noGrp="1" noChangeArrowheads="1"/>
          </p:cNvSpPr>
          <p:nvPr>
            <p:ph type="dt" sz="half" idx="10"/>
          </p:nvPr>
        </p:nvSpPr>
        <p:spPr>
          <a:ln/>
        </p:spPr>
        <p:txBody>
          <a:bodyPr/>
          <a:lstStyle>
            <a:lvl1pPr>
              <a:defRPr/>
            </a:lvl1pPr>
          </a:lstStyle>
          <a:p>
            <a:pPr>
              <a:defRPr/>
            </a:pPr>
            <a:fld id="{48883583-FA13-486F-837A-2B65C57AAAF6}" type="datetimeFigureOut">
              <a:rPr lang="en-US" altLang="en-US"/>
              <a:pPr>
                <a:defRPr/>
              </a:pPr>
              <a:t>12/15/2021</a:t>
            </a:fld>
            <a:endParaRPr lang="en-US" altLang="en-US" dirty="0"/>
          </a:p>
        </p:txBody>
      </p:sp>
      <p:sp>
        <p:nvSpPr>
          <p:cNvPr id="5" name="Rectangle 5">
            <a:extLst>
              <a:ext uri="{FF2B5EF4-FFF2-40B4-BE49-F238E27FC236}">
                <a16:creationId xmlns:a16="http://schemas.microsoft.com/office/drawing/2014/main" id="{0FE63DEB-6AC4-4368-AF1C-1FE94D9B135C}"/>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a:extLst>
              <a:ext uri="{FF2B5EF4-FFF2-40B4-BE49-F238E27FC236}">
                <a16:creationId xmlns:a16="http://schemas.microsoft.com/office/drawing/2014/main" id="{5ADEE218-68AC-40EE-985E-DA519F8FBB62}"/>
              </a:ext>
            </a:extLst>
          </p:cNvPr>
          <p:cNvSpPr>
            <a:spLocks noGrp="1" noChangeArrowheads="1"/>
          </p:cNvSpPr>
          <p:nvPr>
            <p:ph type="sldNum" sz="quarter" idx="12"/>
          </p:nvPr>
        </p:nvSpPr>
        <p:spPr>
          <a:ln/>
        </p:spPr>
        <p:txBody>
          <a:bodyPr/>
          <a:lstStyle>
            <a:lvl1pPr>
              <a:defRPr/>
            </a:lvl1pPr>
          </a:lstStyle>
          <a:p>
            <a:fld id="{A4FE4B78-3145-4CAD-9F98-E1793C43269C}" type="slidenum">
              <a:rPr lang="en-US" altLang="en-US"/>
              <a:pPr/>
              <a:t>‹#›</a:t>
            </a:fld>
            <a:endParaRPr lang="en-US" altLang="en-US" dirty="0"/>
          </a:p>
        </p:txBody>
      </p:sp>
    </p:spTree>
    <p:extLst>
      <p:ext uri="{BB962C8B-B14F-4D97-AF65-F5344CB8AC3E}">
        <p14:creationId xmlns:p14="http://schemas.microsoft.com/office/powerpoint/2010/main" val="1209232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0E3214BA-61D5-460F-9FFA-A77AB8B588AF}"/>
              </a:ext>
            </a:extLst>
          </p:cNvPr>
          <p:cNvSpPr>
            <a:spLocks noGrp="1" noChangeArrowheads="1"/>
          </p:cNvSpPr>
          <p:nvPr>
            <p:ph type="dt" sz="half" idx="10"/>
          </p:nvPr>
        </p:nvSpPr>
        <p:spPr>
          <a:ln/>
        </p:spPr>
        <p:txBody>
          <a:bodyPr/>
          <a:lstStyle>
            <a:lvl1pPr>
              <a:defRPr/>
            </a:lvl1pPr>
          </a:lstStyle>
          <a:p>
            <a:pPr>
              <a:defRPr/>
            </a:pPr>
            <a:fld id="{C7B6A58A-B91C-4CD5-A372-6A47BAD919B8}" type="datetimeFigureOut">
              <a:rPr lang="en-US" altLang="en-US"/>
              <a:pPr>
                <a:defRPr/>
              </a:pPr>
              <a:t>12/15/2021</a:t>
            </a:fld>
            <a:endParaRPr lang="en-US" altLang="en-US" dirty="0"/>
          </a:p>
        </p:txBody>
      </p:sp>
      <p:sp>
        <p:nvSpPr>
          <p:cNvPr id="6" name="Rectangle 5">
            <a:extLst>
              <a:ext uri="{FF2B5EF4-FFF2-40B4-BE49-F238E27FC236}">
                <a16:creationId xmlns:a16="http://schemas.microsoft.com/office/drawing/2014/main" id="{85C26B08-C1F8-4E06-9DB9-02F2B9A4F742}"/>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a:extLst>
              <a:ext uri="{FF2B5EF4-FFF2-40B4-BE49-F238E27FC236}">
                <a16:creationId xmlns:a16="http://schemas.microsoft.com/office/drawing/2014/main" id="{8B192434-0235-48ED-9380-203FAC4B5FC0}"/>
              </a:ext>
            </a:extLst>
          </p:cNvPr>
          <p:cNvSpPr>
            <a:spLocks noGrp="1" noChangeArrowheads="1"/>
          </p:cNvSpPr>
          <p:nvPr>
            <p:ph type="sldNum" sz="quarter" idx="12"/>
          </p:nvPr>
        </p:nvSpPr>
        <p:spPr>
          <a:ln/>
        </p:spPr>
        <p:txBody>
          <a:bodyPr/>
          <a:lstStyle>
            <a:lvl1pPr>
              <a:defRPr/>
            </a:lvl1pPr>
          </a:lstStyle>
          <a:p>
            <a:fld id="{D3D646C0-38DC-4FA0-8A7F-AA58AE27AC21}" type="slidenum">
              <a:rPr lang="en-US" altLang="en-US"/>
              <a:pPr/>
              <a:t>‹#›</a:t>
            </a:fld>
            <a:endParaRPr lang="en-US" altLang="en-US" dirty="0"/>
          </a:p>
        </p:txBody>
      </p:sp>
    </p:spTree>
    <p:extLst>
      <p:ext uri="{BB962C8B-B14F-4D97-AF65-F5344CB8AC3E}">
        <p14:creationId xmlns:p14="http://schemas.microsoft.com/office/powerpoint/2010/main" val="862530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CAD5473F-1336-4FD9-912C-59A9F61A14CB}"/>
              </a:ext>
            </a:extLst>
          </p:cNvPr>
          <p:cNvSpPr>
            <a:spLocks noGrp="1" noChangeArrowheads="1"/>
          </p:cNvSpPr>
          <p:nvPr>
            <p:ph type="dt" sz="half" idx="10"/>
          </p:nvPr>
        </p:nvSpPr>
        <p:spPr>
          <a:ln/>
        </p:spPr>
        <p:txBody>
          <a:bodyPr/>
          <a:lstStyle>
            <a:lvl1pPr>
              <a:defRPr/>
            </a:lvl1pPr>
          </a:lstStyle>
          <a:p>
            <a:pPr>
              <a:defRPr/>
            </a:pPr>
            <a:fld id="{075E7E42-FE75-4E3F-9554-EF02FEB3DE39}" type="datetimeFigureOut">
              <a:rPr lang="en-US" altLang="en-US"/>
              <a:pPr>
                <a:defRPr/>
              </a:pPr>
              <a:t>12/15/2021</a:t>
            </a:fld>
            <a:endParaRPr lang="en-US" altLang="en-US" dirty="0"/>
          </a:p>
        </p:txBody>
      </p:sp>
      <p:sp>
        <p:nvSpPr>
          <p:cNvPr id="8" name="Rectangle 5">
            <a:extLst>
              <a:ext uri="{FF2B5EF4-FFF2-40B4-BE49-F238E27FC236}">
                <a16:creationId xmlns:a16="http://schemas.microsoft.com/office/drawing/2014/main" id="{F7A4CFE0-0586-4B0D-AE63-A95215E8EAB9}"/>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6">
            <a:extLst>
              <a:ext uri="{FF2B5EF4-FFF2-40B4-BE49-F238E27FC236}">
                <a16:creationId xmlns:a16="http://schemas.microsoft.com/office/drawing/2014/main" id="{B364F8A3-067B-44AF-98B9-CC76D3A8CC13}"/>
              </a:ext>
            </a:extLst>
          </p:cNvPr>
          <p:cNvSpPr>
            <a:spLocks noGrp="1" noChangeArrowheads="1"/>
          </p:cNvSpPr>
          <p:nvPr>
            <p:ph type="sldNum" sz="quarter" idx="12"/>
          </p:nvPr>
        </p:nvSpPr>
        <p:spPr>
          <a:ln/>
        </p:spPr>
        <p:txBody>
          <a:bodyPr/>
          <a:lstStyle>
            <a:lvl1pPr>
              <a:defRPr/>
            </a:lvl1pPr>
          </a:lstStyle>
          <a:p>
            <a:fld id="{35AFC520-3BB9-414B-BCEC-E21246207461}" type="slidenum">
              <a:rPr lang="en-US" altLang="en-US"/>
              <a:pPr/>
              <a:t>‹#›</a:t>
            </a:fld>
            <a:endParaRPr lang="en-US" altLang="en-US" dirty="0"/>
          </a:p>
        </p:txBody>
      </p:sp>
    </p:spTree>
    <p:extLst>
      <p:ext uri="{BB962C8B-B14F-4D97-AF65-F5344CB8AC3E}">
        <p14:creationId xmlns:p14="http://schemas.microsoft.com/office/powerpoint/2010/main" val="2245787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3805FA5-E4EF-4FE5-B4A6-79E6CA28936B}"/>
              </a:ext>
            </a:extLst>
          </p:cNvPr>
          <p:cNvSpPr>
            <a:spLocks noGrp="1" noChangeArrowheads="1"/>
          </p:cNvSpPr>
          <p:nvPr>
            <p:ph type="dt" sz="half" idx="10"/>
          </p:nvPr>
        </p:nvSpPr>
        <p:spPr>
          <a:ln/>
        </p:spPr>
        <p:txBody>
          <a:bodyPr/>
          <a:lstStyle>
            <a:lvl1pPr>
              <a:defRPr/>
            </a:lvl1pPr>
          </a:lstStyle>
          <a:p>
            <a:pPr>
              <a:defRPr/>
            </a:pPr>
            <a:fld id="{A63DE9E8-797C-4658-AD5C-756EC67597E6}" type="datetimeFigureOut">
              <a:rPr lang="en-US" altLang="en-US"/>
              <a:pPr>
                <a:defRPr/>
              </a:pPr>
              <a:t>12/15/2021</a:t>
            </a:fld>
            <a:endParaRPr lang="en-US" altLang="en-US" dirty="0"/>
          </a:p>
        </p:txBody>
      </p:sp>
      <p:sp>
        <p:nvSpPr>
          <p:cNvPr id="4" name="Rectangle 5">
            <a:extLst>
              <a:ext uri="{FF2B5EF4-FFF2-40B4-BE49-F238E27FC236}">
                <a16:creationId xmlns:a16="http://schemas.microsoft.com/office/drawing/2014/main" id="{1371A475-155E-4D35-B8BB-D8CE1F12B579}"/>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6">
            <a:extLst>
              <a:ext uri="{FF2B5EF4-FFF2-40B4-BE49-F238E27FC236}">
                <a16:creationId xmlns:a16="http://schemas.microsoft.com/office/drawing/2014/main" id="{4886D7DE-03B0-4376-ACDC-5BBFB3CE4DD9}"/>
              </a:ext>
            </a:extLst>
          </p:cNvPr>
          <p:cNvSpPr>
            <a:spLocks noGrp="1" noChangeArrowheads="1"/>
          </p:cNvSpPr>
          <p:nvPr>
            <p:ph type="sldNum" sz="quarter" idx="12"/>
          </p:nvPr>
        </p:nvSpPr>
        <p:spPr>
          <a:ln/>
        </p:spPr>
        <p:txBody>
          <a:bodyPr/>
          <a:lstStyle>
            <a:lvl1pPr>
              <a:defRPr/>
            </a:lvl1pPr>
          </a:lstStyle>
          <a:p>
            <a:fld id="{5F313C2F-2055-4D6B-8CFC-70F428536954}" type="slidenum">
              <a:rPr lang="en-US" altLang="en-US"/>
              <a:pPr/>
              <a:t>‹#›</a:t>
            </a:fld>
            <a:endParaRPr lang="en-US" altLang="en-US" dirty="0"/>
          </a:p>
        </p:txBody>
      </p:sp>
    </p:spTree>
    <p:extLst>
      <p:ext uri="{BB962C8B-B14F-4D97-AF65-F5344CB8AC3E}">
        <p14:creationId xmlns:p14="http://schemas.microsoft.com/office/powerpoint/2010/main" val="137288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201458D-C852-4A3D-A6A9-6736BED9489D}"/>
              </a:ext>
            </a:extLst>
          </p:cNvPr>
          <p:cNvSpPr>
            <a:spLocks noGrp="1" noChangeArrowheads="1"/>
          </p:cNvSpPr>
          <p:nvPr>
            <p:ph type="dt" sz="half" idx="10"/>
          </p:nvPr>
        </p:nvSpPr>
        <p:spPr>
          <a:ln/>
        </p:spPr>
        <p:txBody>
          <a:bodyPr/>
          <a:lstStyle>
            <a:lvl1pPr>
              <a:defRPr/>
            </a:lvl1pPr>
          </a:lstStyle>
          <a:p>
            <a:pPr>
              <a:defRPr/>
            </a:pPr>
            <a:fld id="{7867F052-EFDA-4CCA-9700-27C32CA10779}" type="datetimeFigureOut">
              <a:rPr lang="en-US" altLang="en-US"/>
              <a:pPr>
                <a:defRPr/>
              </a:pPr>
              <a:t>12/15/2021</a:t>
            </a:fld>
            <a:endParaRPr lang="en-US" altLang="en-US" dirty="0"/>
          </a:p>
        </p:txBody>
      </p:sp>
      <p:sp>
        <p:nvSpPr>
          <p:cNvPr id="3" name="Rectangle 5">
            <a:extLst>
              <a:ext uri="{FF2B5EF4-FFF2-40B4-BE49-F238E27FC236}">
                <a16:creationId xmlns:a16="http://schemas.microsoft.com/office/drawing/2014/main" id="{AA7F1802-5F58-4997-AD1F-5B86F2AA994C}"/>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6">
            <a:extLst>
              <a:ext uri="{FF2B5EF4-FFF2-40B4-BE49-F238E27FC236}">
                <a16:creationId xmlns:a16="http://schemas.microsoft.com/office/drawing/2014/main" id="{A337536B-CC58-41B6-ACA2-3D26B64DDA31}"/>
              </a:ext>
            </a:extLst>
          </p:cNvPr>
          <p:cNvSpPr>
            <a:spLocks noGrp="1" noChangeArrowheads="1"/>
          </p:cNvSpPr>
          <p:nvPr>
            <p:ph type="sldNum" sz="quarter" idx="12"/>
          </p:nvPr>
        </p:nvSpPr>
        <p:spPr>
          <a:ln/>
        </p:spPr>
        <p:txBody>
          <a:bodyPr/>
          <a:lstStyle>
            <a:lvl1pPr>
              <a:defRPr/>
            </a:lvl1pPr>
          </a:lstStyle>
          <a:p>
            <a:fld id="{61DCCAE3-F348-4F4A-92DA-43A04EA85290}" type="slidenum">
              <a:rPr lang="en-US" altLang="en-US"/>
              <a:pPr/>
              <a:t>‹#›</a:t>
            </a:fld>
            <a:endParaRPr lang="en-US" altLang="en-US" dirty="0"/>
          </a:p>
        </p:txBody>
      </p:sp>
    </p:spTree>
    <p:extLst>
      <p:ext uri="{BB962C8B-B14F-4D97-AF65-F5344CB8AC3E}">
        <p14:creationId xmlns:p14="http://schemas.microsoft.com/office/powerpoint/2010/main" val="3437888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04557F6-7200-4B26-BFD4-51ABC9904880}"/>
              </a:ext>
            </a:extLst>
          </p:cNvPr>
          <p:cNvSpPr>
            <a:spLocks noGrp="1" noChangeArrowheads="1"/>
          </p:cNvSpPr>
          <p:nvPr>
            <p:ph type="dt" sz="half" idx="10"/>
          </p:nvPr>
        </p:nvSpPr>
        <p:spPr>
          <a:ln/>
        </p:spPr>
        <p:txBody>
          <a:bodyPr/>
          <a:lstStyle>
            <a:lvl1pPr>
              <a:defRPr/>
            </a:lvl1pPr>
          </a:lstStyle>
          <a:p>
            <a:pPr>
              <a:defRPr/>
            </a:pPr>
            <a:fld id="{F8F1E735-8509-4D7F-B01E-0B5406EC7D1E}" type="datetimeFigureOut">
              <a:rPr lang="en-US" altLang="en-US"/>
              <a:pPr>
                <a:defRPr/>
              </a:pPr>
              <a:t>12/15/2021</a:t>
            </a:fld>
            <a:endParaRPr lang="en-US" altLang="en-US" dirty="0"/>
          </a:p>
        </p:txBody>
      </p:sp>
      <p:sp>
        <p:nvSpPr>
          <p:cNvPr id="6" name="Rectangle 5">
            <a:extLst>
              <a:ext uri="{FF2B5EF4-FFF2-40B4-BE49-F238E27FC236}">
                <a16:creationId xmlns:a16="http://schemas.microsoft.com/office/drawing/2014/main" id="{7983D9EF-5ACB-4FEE-8272-F6E9FF4F3E97}"/>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a:extLst>
              <a:ext uri="{FF2B5EF4-FFF2-40B4-BE49-F238E27FC236}">
                <a16:creationId xmlns:a16="http://schemas.microsoft.com/office/drawing/2014/main" id="{E57D6DC1-A44D-403C-8C74-61204AB25CCF}"/>
              </a:ext>
            </a:extLst>
          </p:cNvPr>
          <p:cNvSpPr>
            <a:spLocks noGrp="1" noChangeArrowheads="1"/>
          </p:cNvSpPr>
          <p:nvPr>
            <p:ph type="sldNum" sz="quarter" idx="12"/>
          </p:nvPr>
        </p:nvSpPr>
        <p:spPr>
          <a:ln/>
        </p:spPr>
        <p:txBody>
          <a:bodyPr/>
          <a:lstStyle>
            <a:lvl1pPr>
              <a:defRPr/>
            </a:lvl1pPr>
          </a:lstStyle>
          <a:p>
            <a:fld id="{F7F41C1E-19AB-4A54-AFF2-E512BFD49EF1}" type="slidenum">
              <a:rPr lang="en-US" altLang="en-US"/>
              <a:pPr/>
              <a:t>‹#›</a:t>
            </a:fld>
            <a:endParaRPr lang="en-US" altLang="en-US" dirty="0"/>
          </a:p>
        </p:txBody>
      </p:sp>
    </p:spTree>
    <p:extLst>
      <p:ext uri="{BB962C8B-B14F-4D97-AF65-F5344CB8AC3E}">
        <p14:creationId xmlns:p14="http://schemas.microsoft.com/office/powerpoint/2010/main" val="3623624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095F20A-E690-4CF7-B43D-08AC624E45F4}"/>
              </a:ext>
            </a:extLst>
          </p:cNvPr>
          <p:cNvSpPr>
            <a:spLocks noGrp="1" noChangeArrowheads="1"/>
          </p:cNvSpPr>
          <p:nvPr>
            <p:ph type="dt" sz="half" idx="10"/>
          </p:nvPr>
        </p:nvSpPr>
        <p:spPr>
          <a:ln/>
        </p:spPr>
        <p:txBody>
          <a:bodyPr/>
          <a:lstStyle>
            <a:lvl1pPr>
              <a:defRPr/>
            </a:lvl1pPr>
          </a:lstStyle>
          <a:p>
            <a:pPr>
              <a:defRPr/>
            </a:pPr>
            <a:fld id="{33B0E01D-1490-4A0D-ACE8-D5095D30E8DD}" type="datetimeFigureOut">
              <a:rPr lang="en-US" altLang="en-US"/>
              <a:pPr>
                <a:defRPr/>
              </a:pPr>
              <a:t>12/15/2021</a:t>
            </a:fld>
            <a:endParaRPr lang="en-US" altLang="en-US" dirty="0"/>
          </a:p>
        </p:txBody>
      </p:sp>
      <p:sp>
        <p:nvSpPr>
          <p:cNvPr id="6" name="Rectangle 5">
            <a:extLst>
              <a:ext uri="{FF2B5EF4-FFF2-40B4-BE49-F238E27FC236}">
                <a16:creationId xmlns:a16="http://schemas.microsoft.com/office/drawing/2014/main" id="{9BBDE06F-EAA2-4437-96D3-D7DB06F1E23A}"/>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a:extLst>
              <a:ext uri="{FF2B5EF4-FFF2-40B4-BE49-F238E27FC236}">
                <a16:creationId xmlns:a16="http://schemas.microsoft.com/office/drawing/2014/main" id="{F16E9DC7-9BD5-420F-8765-932684C92376}"/>
              </a:ext>
            </a:extLst>
          </p:cNvPr>
          <p:cNvSpPr>
            <a:spLocks noGrp="1" noChangeArrowheads="1"/>
          </p:cNvSpPr>
          <p:nvPr>
            <p:ph type="sldNum" sz="quarter" idx="12"/>
          </p:nvPr>
        </p:nvSpPr>
        <p:spPr>
          <a:ln/>
        </p:spPr>
        <p:txBody>
          <a:bodyPr/>
          <a:lstStyle>
            <a:lvl1pPr>
              <a:defRPr/>
            </a:lvl1pPr>
          </a:lstStyle>
          <a:p>
            <a:fld id="{0ADCF545-2556-4CFE-9F39-9CA8189DB639}" type="slidenum">
              <a:rPr lang="en-US" altLang="en-US"/>
              <a:pPr/>
              <a:t>‹#›</a:t>
            </a:fld>
            <a:endParaRPr lang="en-US" altLang="en-US" dirty="0"/>
          </a:p>
        </p:txBody>
      </p:sp>
    </p:spTree>
    <p:extLst>
      <p:ext uri="{BB962C8B-B14F-4D97-AF65-F5344CB8AC3E}">
        <p14:creationId xmlns:p14="http://schemas.microsoft.com/office/powerpoint/2010/main" val="1461797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97294CE-73A7-41A3-B305-0F4A2BCED3FE}"/>
              </a:ext>
            </a:extLst>
          </p:cNvPr>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B0D8BA3-79E0-465D-9AA5-1EC2B839A822}"/>
              </a:ext>
            </a:extLst>
          </p:cNvPr>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340" name="Rectangle 4">
            <a:extLst>
              <a:ext uri="{FF2B5EF4-FFF2-40B4-BE49-F238E27FC236}">
                <a16:creationId xmlns:a16="http://schemas.microsoft.com/office/drawing/2014/main" id="{D9BBA9CF-CFB3-4CA2-8D01-E303CF33329D}"/>
              </a:ext>
            </a:extLst>
          </p:cNvPr>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fld id="{6621A0FD-87DF-4C2D-A741-AF104F542D63}" type="datetimeFigureOut">
              <a:rPr lang="en-US" altLang="en-US"/>
              <a:pPr>
                <a:defRPr/>
              </a:pPr>
              <a:t>12/15/2021</a:t>
            </a:fld>
            <a:endParaRPr lang="en-US" altLang="en-US" dirty="0"/>
          </a:p>
        </p:txBody>
      </p:sp>
      <p:sp>
        <p:nvSpPr>
          <p:cNvPr id="14341" name="Rectangle 5">
            <a:extLst>
              <a:ext uri="{FF2B5EF4-FFF2-40B4-BE49-F238E27FC236}">
                <a16:creationId xmlns:a16="http://schemas.microsoft.com/office/drawing/2014/main" id="{3C801650-A5D7-4928-8261-E0135B41683F}"/>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dirty="0">
                <a:latin typeface="Arial" charset="0"/>
              </a:defRPr>
            </a:lvl1pPr>
          </a:lstStyle>
          <a:p>
            <a:pPr>
              <a:defRPr/>
            </a:pPr>
            <a:endParaRPr lang="en-US" altLang="en-US" dirty="0"/>
          </a:p>
        </p:txBody>
      </p:sp>
      <p:sp>
        <p:nvSpPr>
          <p:cNvPr id="14342" name="Rectangle 6">
            <a:extLst>
              <a:ext uri="{FF2B5EF4-FFF2-40B4-BE49-F238E27FC236}">
                <a16:creationId xmlns:a16="http://schemas.microsoft.com/office/drawing/2014/main" id="{CB523E42-05E9-473E-B013-4821F3F858D3}"/>
              </a:ext>
            </a:extLst>
          </p:cNvPr>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panose="020B0604020202020204" pitchFamily="34" charset="0"/>
              </a:defRPr>
            </a:lvl1pPr>
          </a:lstStyle>
          <a:p>
            <a:fld id="{076C3C46-06B7-4098-8987-2DFD7FB6D728}" type="slidenum">
              <a:rPr lang="en-US" altLang="en-US"/>
              <a:pPr/>
              <a:t>‹#›</a:t>
            </a:fld>
            <a:endParaRPr lang="en-US" altLang="en-US" dirty="0"/>
          </a:p>
        </p:txBody>
      </p:sp>
      <p:grpSp>
        <p:nvGrpSpPr>
          <p:cNvPr id="1031" name="Group 7">
            <a:extLst>
              <a:ext uri="{FF2B5EF4-FFF2-40B4-BE49-F238E27FC236}">
                <a16:creationId xmlns:a16="http://schemas.microsoft.com/office/drawing/2014/main" id="{166E7551-4444-4B6B-B5A9-A3D673B22DB0}"/>
              </a:ext>
            </a:extLst>
          </p:cNvPr>
          <p:cNvGrpSpPr>
            <a:grpSpLocks/>
          </p:cNvGrpSpPr>
          <p:nvPr/>
        </p:nvGrpSpPr>
        <p:grpSpPr bwMode="auto">
          <a:xfrm>
            <a:off x="279400" y="152400"/>
            <a:ext cx="8686800" cy="1600200"/>
            <a:chOff x="176" y="96"/>
            <a:chExt cx="5472" cy="1008"/>
          </a:xfrm>
        </p:grpSpPr>
        <p:sp>
          <p:nvSpPr>
            <p:cNvPr id="1032" name="Line 8">
              <a:extLst>
                <a:ext uri="{FF2B5EF4-FFF2-40B4-BE49-F238E27FC236}">
                  <a16:creationId xmlns:a16="http://schemas.microsoft.com/office/drawing/2014/main" id="{2B166F8D-348F-41F9-ACD9-997C3AB91D85}"/>
                </a:ext>
              </a:extLst>
            </p:cNvPr>
            <p:cNvSpPr>
              <a:spLocks noChangeShapeType="1"/>
            </p:cNvSpPr>
            <p:nvPr/>
          </p:nvSpPr>
          <p:spPr bwMode="auto">
            <a:xfrm flipH="1">
              <a:off x="288" y="1104"/>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33" name="Rectangle 9">
              <a:extLst>
                <a:ext uri="{FF2B5EF4-FFF2-40B4-BE49-F238E27FC236}">
                  <a16:creationId xmlns:a16="http://schemas.microsoft.com/office/drawing/2014/main" id="{66614E62-BCBE-475F-BA26-D0AD5406F601}"/>
                </a:ext>
              </a:extLst>
            </p:cNvPr>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1034" name="Rectangle 10">
              <a:extLst>
                <a:ext uri="{FF2B5EF4-FFF2-40B4-BE49-F238E27FC236}">
                  <a16:creationId xmlns:a16="http://schemas.microsoft.com/office/drawing/2014/main" id="{9983E152-D617-43CB-8ED9-16D7548BB071}"/>
                </a:ext>
              </a:extLst>
            </p:cNvPr>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1035" name="Rectangle 11">
              <a:extLst>
                <a:ext uri="{FF2B5EF4-FFF2-40B4-BE49-F238E27FC236}">
                  <a16:creationId xmlns:a16="http://schemas.microsoft.com/office/drawing/2014/main" id="{DD6106F2-838D-4CB6-9FF2-B98FFE81E222}"/>
                </a:ext>
              </a:extLst>
            </p:cNvPr>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1036" name="Rectangle 12">
              <a:extLst>
                <a:ext uri="{FF2B5EF4-FFF2-40B4-BE49-F238E27FC236}">
                  <a16:creationId xmlns:a16="http://schemas.microsoft.com/office/drawing/2014/main" id="{E575BFCC-7BFF-4D16-BD7C-9B05E17F24D7}"/>
                </a:ext>
              </a:extLst>
            </p:cNvPr>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grpSp>
    </p:spTree>
  </p:cSld>
  <p:clrMap bg1="lt1" tx1="dk1" bg2="lt2" tx2="dk2" accent1="accent1" accent2="accent2" accent3="accent3" accent4="accent4" accent5="accent5" accent6="accent6" hlink="hlink" folHlink="folHlink"/>
  <p:sldLayoutIdLst>
    <p:sldLayoutId id="2147483799"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anose="05000000000000000000"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anose="05000000000000000000"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anose="05000000000000000000"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C1C6EF-0A08-46D1-84EB-A6022DF0EA20}"/>
              </a:ext>
            </a:extLst>
          </p:cNvPr>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2051" name="Text Placeholder 2">
            <a:extLst>
              <a:ext uri="{FF2B5EF4-FFF2-40B4-BE49-F238E27FC236}">
                <a16:creationId xmlns:a16="http://schemas.microsoft.com/office/drawing/2014/main" id="{967E84E1-7C0A-42CE-97B8-AEF28E2EF85F}"/>
              </a:ext>
            </a:extLst>
          </p:cNvPr>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Rectangle 6">
            <a:extLst>
              <a:ext uri="{FF2B5EF4-FFF2-40B4-BE49-F238E27FC236}">
                <a16:creationId xmlns:a16="http://schemas.microsoft.com/office/drawing/2014/main" id="{43D81173-521D-4771-B0A9-417E1995427C}"/>
              </a:ext>
            </a:extLst>
          </p:cNvPr>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a:extLst>
              <a:ext uri="{FF2B5EF4-FFF2-40B4-BE49-F238E27FC236}">
                <a16:creationId xmlns:a16="http://schemas.microsoft.com/office/drawing/2014/main" id="{E563CF77-27AA-4D62-B97F-034755886386}"/>
              </a:ext>
            </a:extLst>
          </p:cNvPr>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Slide Number Placeholder 5">
            <a:extLst>
              <a:ext uri="{FF2B5EF4-FFF2-40B4-BE49-F238E27FC236}">
                <a16:creationId xmlns:a16="http://schemas.microsoft.com/office/drawing/2014/main" id="{D58FE5A9-0C1F-4EFE-8B11-5EBCCB5171B4}"/>
              </a:ext>
            </a:extLst>
          </p:cNvPr>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wrap="square" lIns="0" tIns="0" rIns="0" bIns="0" numCol="1" anchor="ctr" anchorCtr="0" compatLnSpc="1">
            <a:prstTxWarp prst="textNoShape">
              <a:avLst/>
            </a:prstTxWarp>
          </a:bodyPr>
          <a:lstStyle>
            <a:lvl1pPr algn="ctr">
              <a:defRPr>
                <a:solidFill>
                  <a:srgbClr val="FFFFFF"/>
                </a:solidFill>
              </a:defRPr>
            </a:lvl1pPr>
          </a:lstStyle>
          <a:p>
            <a:fld id="{073A5A50-4478-436C-ADAE-D16854C75E23}" type="slidenum">
              <a:rPr lang="en-US" altLang="en-US"/>
              <a:pPr/>
              <a:t>‹#›</a:t>
            </a:fld>
            <a:endParaRPr lang="en-US" altLang="en-US" dirty="0"/>
          </a:p>
        </p:txBody>
      </p:sp>
      <p:sp>
        <p:nvSpPr>
          <p:cNvPr id="5" name="Footer Placeholder 4">
            <a:extLst>
              <a:ext uri="{FF2B5EF4-FFF2-40B4-BE49-F238E27FC236}">
                <a16:creationId xmlns:a16="http://schemas.microsoft.com/office/drawing/2014/main" id="{728D2C24-7B9B-4396-A6EC-4A1714A6B86C}"/>
              </a:ext>
            </a:extLst>
          </p:cNvPr>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dirty="0">
                <a:solidFill>
                  <a:schemeClr val="bg2"/>
                </a:solidFill>
              </a:defRPr>
            </a:lvl1pPr>
          </a:lstStyle>
          <a:p>
            <a:pPr>
              <a:defRPr/>
            </a:pPr>
            <a:endParaRPr lang="en-US" altLang="en-US" dirty="0"/>
          </a:p>
        </p:txBody>
      </p:sp>
      <p:sp>
        <p:nvSpPr>
          <p:cNvPr id="4" name="Date Placeholder 3">
            <a:extLst>
              <a:ext uri="{FF2B5EF4-FFF2-40B4-BE49-F238E27FC236}">
                <a16:creationId xmlns:a16="http://schemas.microsoft.com/office/drawing/2014/main" id="{3E44574A-B6CC-4848-A98C-52C6D7AA5E2B}"/>
              </a:ext>
            </a:extLst>
          </p:cNvPr>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a:defRPr/>
            </a:pPr>
            <a:fld id="{6A21C675-ECE8-45C8-9E5A-15349F74D7A4}" type="datetimeFigureOut">
              <a:rPr lang="en-US" altLang="en-US"/>
              <a:pPr>
                <a:defRPr/>
              </a:pPr>
              <a:t>12/15/2021</a:t>
            </a:fld>
            <a:endParaRPr lang="en-US" altLang="en-US" dirty="0"/>
          </a:p>
        </p:txBody>
      </p:sp>
    </p:spTree>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Lst>
  <p:hf hdr="0" ftr="0" dt="0"/>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panose="020B0604020202020204" pitchFamily="34"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panose="020B0604020202020204" pitchFamily="34"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panose="020B0604020202020204" pitchFamily="34"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d.fortin@state.sd.us"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legislativeaudit.sd.gov/resources/resources.asp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legislativeaudit.sd.gov/" TargetMode="External"/><Relationship Id="rId2" Type="http://schemas.openxmlformats.org/officeDocument/2006/relationships/hyperlink" Target="http://legislativeaudit.sd.gov/resources/resources.asp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egislativeaudit.sd.gov/" TargetMode="External"/><Relationship Id="rId2" Type="http://schemas.openxmlformats.org/officeDocument/2006/relationships/hyperlink" Target="http://legislativeaudit.sd.gov/resources/resources.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F3AB22A9-486B-4262-8A47-C776776FB68F}"/>
              </a:ext>
            </a:extLst>
          </p:cNvPr>
          <p:cNvSpPr>
            <a:spLocks noGrp="1" noChangeArrowheads="1"/>
          </p:cNvSpPr>
          <p:nvPr>
            <p:ph type="ctrTitle"/>
          </p:nvPr>
        </p:nvSpPr>
        <p:spPr>
          <a:xfrm>
            <a:off x="762000" y="152400"/>
            <a:ext cx="7696200" cy="2590800"/>
          </a:xfrm>
        </p:spPr>
        <p:txBody>
          <a:bodyPr/>
          <a:lstStyle/>
          <a:p>
            <a:pPr algn="ctr" eaLnBrk="1" fontAlgn="auto" hangingPunct="1">
              <a:spcAft>
                <a:spcPts val="0"/>
              </a:spcAft>
              <a:defRPr/>
            </a:pPr>
            <a:r>
              <a:rPr lang="en-US" altLang="en-US" sz="4400" dirty="0">
                <a:solidFill>
                  <a:srgbClr val="0070C0"/>
                </a:solidFill>
              </a:rPr>
              <a:t>2021 SDATAT </a:t>
            </a:r>
            <a:br>
              <a:rPr lang="en-US" altLang="en-US" sz="4400" dirty="0">
                <a:solidFill>
                  <a:srgbClr val="0070C0"/>
                </a:solidFill>
              </a:rPr>
            </a:br>
            <a:r>
              <a:rPr lang="en-US" altLang="en-US" sz="4400" dirty="0">
                <a:solidFill>
                  <a:srgbClr val="0070C0"/>
                </a:solidFill>
              </a:rPr>
              <a:t>ANNUAL CONVENTION</a:t>
            </a:r>
            <a:br>
              <a:rPr lang="en-US" altLang="en-US" sz="4400" dirty="0">
                <a:solidFill>
                  <a:srgbClr val="0070C0"/>
                </a:solidFill>
              </a:rPr>
            </a:br>
            <a:br>
              <a:rPr lang="en-US" altLang="en-US" sz="2400" dirty="0">
                <a:solidFill>
                  <a:srgbClr val="0070C0"/>
                </a:solidFill>
              </a:rPr>
            </a:br>
            <a:r>
              <a:rPr lang="en-US" altLang="en-US" sz="4400" dirty="0">
                <a:solidFill>
                  <a:srgbClr val="FF0000"/>
                </a:solidFill>
              </a:rPr>
              <a:t>ACCOUNTING &amp; COMPLIANCE</a:t>
            </a:r>
          </a:p>
        </p:txBody>
      </p:sp>
      <p:sp>
        <p:nvSpPr>
          <p:cNvPr id="3076" name="Rectangle 3">
            <a:extLst>
              <a:ext uri="{FF2B5EF4-FFF2-40B4-BE49-F238E27FC236}">
                <a16:creationId xmlns:a16="http://schemas.microsoft.com/office/drawing/2014/main" id="{683B33A0-9C9B-4007-B813-C3A385CFE722}"/>
              </a:ext>
            </a:extLst>
          </p:cNvPr>
          <p:cNvSpPr>
            <a:spLocks noGrp="1" noChangeArrowheads="1"/>
          </p:cNvSpPr>
          <p:nvPr>
            <p:ph type="subTitle" idx="1"/>
          </p:nvPr>
        </p:nvSpPr>
        <p:spPr>
          <a:xfrm>
            <a:off x="762000" y="2895600"/>
            <a:ext cx="7696200" cy="2927350"/>
          </a:xfrm>
        </p:spPr>
        <p:txBody>
          <a:bodyPr rtlCol="0">
            <a:noAutofit/>
          </a:bodyPr>
          <a:lstStyle/>
          <a:p>
            <a:pPr eaLnBrk="1" fontAlgn="auto" hangingPunct="1">
              <a:lnSpc>
                <a:spcPct val="90000"/>
              </a:lnSpc>
              <a:spcAft>
                <a:spcPts val="0"/>
              </a:spcAft>
              <a:defRPr/>
            </a:pPr>
            <a:r>
              <a:rPr lang="en-US" sz="2400" dirty="0">
                <a:cs typeface="Arial" charset="0"/>
              </a:rPr>
              <a:t>Rod Fortin</a:t>
            </a:r>
          </a:p>
          <a:p>
            <a:pPr eaLnBrk="1" fontAlgn="auto" hangingPunct="1">
              <a:lnSpc>
                <a:spcPct val="90000"/>
              </a:lnSpc>
              <a:spcAft>
                <a:spcPts val="0"/>
              </a:spcAft>
              <a:defRPr/>
            </a:pPr>
            <a:r>
              <a:rPr lang="en-US" sz="2400" dirty="0">
                <a:cs typeface="Arial" charset="0"/>
              </a:rPr>
              <a:t>Director of Local Gov’t Assistance </a:t>
            </a:r>
          </a:p>
          <a:p>
            <a:pPr eaLnBrk="1" fontAlgn="auto" hangingPunct="1">
              <a:lnSpc>
                <a:spcPct val="90000"/>
              </a:lnSpc>
              <a:spcAft>
                <a:spcPts val="0"/>
              </a:spcAft>
              <a:defRPr/>
            </a:pPr>
            <a:r>
              <a:rPr lang="en-US" sz="2400" dirty="0">
                <a:cs typeface="Arial" charset="0"/>
              </a:rPr>
              <a:t>Department of Legislative Audit</a:t>
            </a:r>
          </a:p>
          <a:p>
            <a:pPr eaLnBrk="1" fontAlgn="auto" hangingPunct="1">
              <a:lnSpc>
                <a:spcPct val="90000"/>
              </a:lnSpc>
              <a:spcAft>
                <a:spcPts val="0"/>
              </a:spcAft>
              <a:defRPr/>
            </a:pPr>
            <a:r>
              <a:rPr lang="en-US" sz="2400" dirty="0">
                <a:cs typeface="Arial" charset="0"/>
              </a:rPr>
              <a:t>300 S. Sycamore Avenue, Suite 102</a:t>
            </a:r>
          </a:p>
          <a:p>
            <a:pPr eaLnBrk="1" fontAlgn="auto" hangingPunct="1">
              <a:lnSpc>
                <a:spcPct val="90000"/>
              </a:lnSpc>
              <a:spcAft>
                <a:spcPts val="0"/>
              </a:spcAft>
              <a:defRPr/>
            </a:pPr>
            <a:r>
              <a:rPr lang="en-US" sz="2400" dirty="0">
                <a:cs typeface="Arial" charset="0"/>
              </a:rPr>
              <a:t>Sioux Falls, SD  57110-1323</a:t>
            </a:r>
          </a:p>
          <a:p>
            <a:pPr eaLnBrk="1" fontAlgn="auto" hangingPunct="1">
              <a:lnSpc>
                <a:spcPct val="90000"/>
              </a:lnSpc>
              <a:spcAft>
                <a:spcPts val="0"/>
              </a:spcAft>
              <a:defRPr/>
            </a:pPr>
            <a:r>
              <a:rPr lang="en-US" sz="2400" dirty="0">
                <a:cs typeface="Arial" charset="0"/>
              </a:rPr>
              <a:t>ph. (605) 367-5810</a:t>
            </a:r>
          </a:p>
          <a:p>
            <a:pPr eaLnBrk="1" fontAlgn="auto" hangingPunct="1">
              <a:lnSpc>
                <a:spcPct val="90000"/>
              </a:lnSpc>
              <a:spcAft>
                <a:spcPts val="0"/>
              </a:spcAft>
              <a:defRPr/>
            </a:pPr>
            <a:r>
              <a:rPr lang="en-US" sz="2400" dirty="0">
                <a:cs typeface="Arial" charset="0"/>
                <a:hlinkClick r:id="rId3"/>
              </a:rPr>
              <a:t>rod.fortin@state.sd.us</a:t>
            </a:r>
            <a:endParaRPr lang="en-US" sz="2400" dirty="0">
              <a:cs typeface="Arial" charset="0"/>
            </a:endParaRPr>
          </a:p>
        </p:txBody>
      </p:sp>
      <p:sp>
        <p:nvSpPr>
          <p:cNvPr id="4100" name="Rectangle 7">
            <a:extLst>
              <a:ext uri="{FF2B5EF4-FFF2-40B4-BE49-F238E27FC236}">
                <a16:creationId xmlns:a16="http://schemas.microsoft.com/office/drawing/2014/main" id="{B0B7080D-6FC1-4D5A-913A-C3DFB56F22D1}"/>
              </a:ext>
            </a:extLst>
          </p:cNvPr>
          <p:cNvSpPr>
            <a:spLocks noGrp="1" noChangeArrowheads="1"/>
          </p:cNvSpPr>
          <p:nvPr>
            <p:ph type="sldNum" sz="quarter" idx="10"/>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42C1A39C-5827-45DA-A890-2F5425EC5BD2}" type="slidenum">
              <a:rPr lang="en-US" altLang="en-US">
                <a:latin typeface="Arial" panose="020B0604020202020204" pitchFamily="34" charset="0"/>
              </a:rPr>
              <a:pPr/>
              <a:t>1</a:t>
            </a:fld>
            <a:endParaRPr lang="en-US" altLang="en-US" dirty="0">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00444-E301-4E1B-9493-F8E9DD13AA03}"/>
              </a:ext>
            </a:extLst>
          </p:cNvPr>
          <p:cNvSpPr>
            <a:spLocks noGrp="1"/>
          </p:cNvSpPr>
          <p:nvPr>
            <p:ph type="title"/>
          </p:nvPr>
        </p:nvSpPr>
        <p:spPr/>
        <p:txBody>
          <a:bodyPr/>
          <a:lstStyle/>
          <a:p>
            <a:r>
              <a:rPr lang="en-US" sz="4400" dirty="0"/>
              <a:t>Example 2 – Disbursement Journal</a:t>
            </a:r>
            <a:endParaRPr lang="en-US" dirty="0"/>
          </a:p>
        </p:txBody>
      </p:sp>
      <p:sp>
        <p:nvSpPr>
          <p:cNvPr id="4" name="Slide Number Placeholder 3">
            <a:extLst>
              <a:ext uri="{FF2B5EF4-FFF2-40B4-BE49-F238E27FC236}">
                <a16:creationId xmlns:a16="http://schemas.microsoft.com/office/drawing/2014/main" id="{E514EDCA-2725-4EB9-85FD-1150B4BFFACF}"/>
              </a:ext>
            </a:extLst>
          </p:cNvPr>
          <p:cNvSpPr>
            <a:spLocks noGrp="1"/>
          </p:cNvSpPr>
          <p:nvPr>
            <p:ph type="sldNum" sz="quarter" idx="12"/>
          </p:nvPr>
        </p:nvSpPr>
        <p:spPr/>
        <p:txBody>
          <a:bodyPr/>
          <a:lstStyle/>
          <a:p>
            <a:fld id="{BB92C6F1-7109-428C-8E7E-D727250E8208}" type="slidenum">
              <a:rPr lang="en-US" altLang="en-US" smtClean="0"/>
              <a:pPr/>
              <a:t>10</a:t>
            </a:fld>
            <a:endParaRPr lang="en-US" altLang="en-US" dirty="0"/>
          </a:p>
        </p:txBody>
      </p:sp>
      <p:pic>
        <p:nvPicPr>
          <p:cNvPr id="7" name="Content Placeholder 6">
            <a:extLst>
              <a:ext uri="{FF2B5EF4-FFF2-40B4-BE49-F238E27FC236}">
                <a16:creationId xmlns:a16="http://schemas.microsoft.com/office/drawing/2014/main" id="{C95D02BE-9ACE-4121-8531-FB1D39C8AA0C}"/>
              </a:ext>
            </a:extLst>
          </p:cNvPr>
          <p:cNvPicPr>
            <a:picLocks noGrp="1" noChangeAspect="1"/>
          </p:cNvPicPr>
          <p:nvPr>
            <p:ph idx="1"/>
          </p:nvPr>
        </p:nvPicPr>
        <p:blipFill>
          <a:blip r:embed="rId2"/>
          <a:stretch>
            <a:fillRect/>
          </a:stretch>
        </p:blipFill>
        <p:spPr>
          <a:xfrm>
            <a:off x="457200" y="1752600"/>
            <a:ext cx="8229600" cy="4572000"/>
          </a:xfrm>
        </p:spPr>
      </p:pic>
    </p:spTree>
    <p:extLst>
      <p:ext uri="{BB962C8B-B14F-4D97-AF65-F5344CB8AC3E}">
        <p14:creationId xmlns:p14="http://schemas.microsoft.com/office/powerpoint/2010/main" val="585015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1FC44-E7D2-4AB1-9F58-C695409A90A6}"/>
              </a:ext>
            </a:extLst>
          </p:cNvPr>
          <p:cNvSpPr>
            <a:spLocks noGrp="1"/>
          </p:cNvSpPr>
          <p:nvPr>
            <p:ph type="title"/>
          </p:nvPr>
        </p:nvSpPr>
        <p:spPr/>
        <p:txBody>
          <a:bodyPr/>
          <a:lstStyle/>
          <a:p>
            <a:r>
              <a:rPr lang="en-US" sz="4000" dirty="0"/>
              <a:t>Example 3 – Fund Cash Balance Record</a:t>
            </a:r>
          </a:p>
        </p:txBody>
      </p:sp>
      <p:sp>
        <p:nvSpPr>
          <p:cNvPr id="4" name="Slide Number Placeholder 3">
            <a:extLst>
              <a:ext uri="{FF2B5EF4-FFF2-40B4-BE49-F238E27FC236}">
                <a16:creationId xmlns:a16="http://schemas.microsoft.com/office/drawing/2014/main" id="{9F1DD971-6E1C-426F-80E5-6900D94DB05A}"/>
              </a:ext>
            </a:extLst>
          </p:cNvPr>
          <p:cNvSpPr>
            <a:spLocks noGrp="1"/>
          </p:cNvSpPr>
          <p:nvPr>
            <p:ph type="sldNum" sz="quarter" idx="12"/>
          </p:nvPr>
        </p:nvSpPr>
        <p:spPr/>
        <p:txBody>
          <a:bodyPr/>
          <a:lstStyle/>
          <a:p>
            <a:fld id="{BB92C6F1-7109-428C-8E7E-D727250E8208}" type="slidenum">
              <a:rPr lang="en-US" altLang="en-US" smtClean="0"/>
              <a:pPr/>
              <a:t>11</a:t>
            </a:fld>
            <a:endParaRPr lang="en-US" altLang="en-US" dirty="0"/>
          </a:p>
        </p:txBody>
      </p:sp>
      <p:pic>
        <p:nvPicPr>
          <p:cNvPr id="7" name="Content Placeholder 6">
            <a:extLst>
              <a:ext uri="{FF2B5EF4-FFF2-40B4-BE49-F238E27FC236}">
                <a16:creationId xmlns:a16="http://schemas.microsoft.com/office/drawing/2014/main" id="{FEA656FA-DE66-4499-AE85-160CE0A063AB}"/>
              </a:ext>
            </a:extLst>
          </p:cNvPr>
          <p:cNvPicPr>
            <a:picLocks noGrp="1" noChangeAspect="1"/>
          </p:cNvPicPr>
          <p:nvPr>
            <p:ph idx="1"/>
          </p:nvPr>
        </p:nvPicPr>
        <p:blipFill>
          <a:blip r:embed="rId2"/>
          <a:stretch>
            <a:fillRect/>
          </a:stretch>
        </p:blipFill>
        <p:spPr>
          <a:xfrm>
            <a:off x="457200" y="1752600"/>
            <a:ext cx="7467600" cy="5029200"/>
          </a:xfrm>
        </p:spPr>
      </p:pic>
    </p:spTree>
    <p:extLst>
      <p:ext uri="{BB962C8B-B14F-4D97-AF65-F5344CB8AC3E}">
        <p14:creationId xmlns:p14="http://schemas.microsoft.com/office/powerpoint/2010/main" val="3239713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7ABC3-1899-4A19-B8BC-D3EA616D5356}"/>
              </a:ext>
            </a:extLst>
          </p:cNvPr>
          <p:cNvSpPr>
            <a:spLocks noGrp="1"/>
          </p:cNvSpPr>
          <p:nvPr>
            <p:ph type="title"/>
          </p:nvPr>
        </p:nvSpPr>
        <p:spPr/>
        <p:txBody>
          <a:bodyPr/>
          <a:lstStyle/>
          <a:p>
            <a:r>
              <a:rPr lang="en-US" sz="4000" dirty="0"/>
              <a:t>Example 4 – Revenue and Expenditure Budget Record</a:t>
            </a:r>
          </a:p>
        </p:txBody>
      </p:sp>
      <p:sp>
        <p:nvSpPr>
          <p:cNvPr id="4" name="Slide Number Placeholder 3">
            <a:extLst>
              <a:ext uri="{FF2B5EF4-FFF2-40B4-BE49-F238E27FC236}">
                <a16:creationId xmlns:a16="http://schemas.microsoft.com/office/drawing/2014/main" id="{7A828B6A-6306-42B4-8BBB-78E3DBEF3F8A}"/>
              </a:ext>
            </a:extLst>
          </p:cNvPr>
          <p:cNvSpPr>
            <a:spLocks noGrp="1"/>
          </p:cNvSpPr>
          <p:nvPr>
            <p:ph type="sldNum" sz="quarter" idx="12"/>
          </p:nvPr>
        </p:nvSpPr>
        <p:spPr/>
        <p:txBody>
          <a:bodyPr/>
          <a:lstStyle/>
          <a:p>
            <a:fld id="{BB92C6F1-7109-428C-8E7E-D727250E8208}" type="slidenum">
              <a:rPr lang="en-US" altLang="en-US" smtClean="0"/>
              <a:pPr/>
              <a:t>12</a:t>
            </a:fld>
            <a:endParaRPr lang="en-US" altLang="en-US" dirty="0"/>
          </a:p>
        </p:txBody>
      </p:sp>
      <p:pic>
        <p:nvPicPr>
          <p:cNvPr id="7" name="Content Placeholder 6">
            <a:extLst>
              <a:ext uri="{FF2B5EF4-FFF2-40B4-BE49-F238E27FC236}">
                <a16:creationId xmlns:a16="http://schemas.microsoft.com/office/drawing/2014/main" id="{A3CE7E6C-505D-4BD4-BE01-F3DCCA4F6D4D}"/>
              </a:ext>
            </a:extLst>
          </p:cNvPr>
          <p:cNvPicPr>
            <a:picLocks noGrp="1" noChangeAspect="1"/>
          </p:cNvPicPr>
          <p:nvPr>
            <p:ph idx="1"/>
          </p:nvPr>
        </p:nvPicPr>
        <p:blipFill>
          <a:blip r:embed="rId3"/>
          <a:stretch>
            <a:fillRect/>
          </a:stretch>
        </p:blipFill>
        <p:spPr>
          <a:xfrm>
            <a:off x="152400" y="1828800"/>
            <a:ext cx="8534400" cy="4572000"/>
          </a:xfrm>
        </p:spPr>
      </p:pic>
    </p:spTree>
    <p:extLst>
      <p:ext uri="{BB962C8B-B14F-4D97-AF65-F5344CB8AC3E}">
        <p14:creationId xmlns:p14="http://schemas.microsoft.com/office/powerpoint/2010/main" val="3461857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648B3-5775-480C-B4D4-D016ADE89135}"/>
              </a:ext>
            </a:extLst>
          </p:cNvPr>
          <p:cNvSpPr>
            <a:spLocks noGrp="1"/>
          </p:cNvSpPr>
          <p:nvPr>
            <p:ph type="title"/>
          </p:nvPr>
        </p:nvSpPr>
        <p:spPr/>
        <p:txBody>
          <a:bodyPr/>
          <a:lstStyle/>
          <a:p>
            <a:r>
              <a:rPr lang="en-US" sz="4000" dirty="0"/>
              <a:t>Example 5 – Cash Reconciliation Worksheet</a:t>
            </a:r>
          </a:p>
        </p:txBody>
      </p:sp>
      <p:pic>
        <p:nvPicPr>
          <p:cNvPr id="6" name="Content Placeholder 5">
            <a:extLst>
              <a:ext uri="{FF2B5EF4-FFF2-40B4-BE49-F238E27FC236}">
                <a16:creationId xmlns:a16="http://schemas.microsoft.com/office/drawing/2014/main" id="{30D8410E-4F0A-4C6D-BEBA-F631E5457F52}"/>
              </a:ext>
            </a:extLst>
          </p:cNvPr>
          <p:cNvPicPr>
            <a:picLocks noGrp="1" noChangeAspect="1"/>
          </p:cNvPicPr>
          <p:nvPr>
            <p:ph idx="1"/>
          </p:nvPr>
        </p:nvPicPr>
        <p:blipFill>
          <a:blip r:embed="rId2"/>
          <a:stretch>
            <a:fillRect/>
          </a:stretch>
        </p:blipFill>
        <p:spPr>
          <a:xfrm>
            <a:off x="609600" y="1828800"/>
            <a:ext cx="6125667" cy="4953000"/>
          </a:xfrm>
        </p:spPr>
      </p:pic>
      <p:sp>
        <p:nvSpPr>
          <p:cNvPr id="4" name="Slide Number Placeholder 3">
            <a:extLst>
              <a:ext uri="{FF2B5EF4-FFF2-40B4-BE49-F238E27FC236}">
                <a16:creationId xmlns:a16="http://schemas.microsoft.com/office/drawing/2014/main" id="{30A2E565-04D7-4A9B-B657-B70A6459CDA6}"/>
              </a:ext>
            </a:extLst>
          </p:cNvPr>
          <p:cNvSpPr>
            <a:spLocks noGrp="1"/>
          </p:cNvSpPr>
          <p:nvPr>
            <p:ph type="sldNum" sz="quarter" idx="12"/>
          </p:nvPr>
        </p:nvSpPr>
        <p:spPr/>
        <p:txBody>
          <a:bodyPr/>
          <a:lstStyle/>
          <a:p>
            <a:fld id="{BB92C6F1-7109-428C-8E7E-D727250E8208}" type="slidenum">
              <a:rPr lang="en-US" altLang="en-US" smtClean="0"/>
              <a:pPr/>
              <a:t>13</a:t>
            </a:fld>
            <a:endParaRPr lang="en-US" altLang="en-US" dirty="0"/>
          </a:p>
        </p:txBody>
      </p:sp>
    </p:spTree>
    <p:extLst>
      <p:ext uri="{BB962C8B-B14F-4D97-AF65-F5344CB8AC3E}">
        <p14:creationId xmlns:p14="http://schemas.microsoft.com/office/powerpoint/2010/main" val="3701037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D47D9-C422-4766-9097-FB6A4D0E79AE}"/>
              </a:ext>
            </a:extLst>
          </p:cNvPr>
          <p:cNvSpPr>
            <a:spLocks noGrp="1"/>
          </p:cNvSpPr>
          <p:nvPr>
            <p:ph type="title"/>
          </p:nvPr>
        </p:nvSpPr>
        <p:spPr/>
        <p:txBody>
          <a:bodyPr/>
          <a:lstStyle/>
          <a:p>
            <a:r>
              <a:rPr lang="en-US" sz="4000" dirty="0"/>
              <a:t>Example 6 – Accounts Receivable Record</a:t>
            </a:r>
          </a:p>
        </p:txBody>
      </p:sp>
      <p:pic>
        <p:nvPicPr>
          <p:cNvPr id="6" name="Content Placeholder 5">
            <a:extLst>
              <a:ext uri="{FF2B5EF4-FFF2-40B4-BE49-F238E27FC236}">
                <a16:creationId xmlns:a16="http://schemas.microsoft.com/office/drawing/2014/main" id="{AEB811B3-7DF9-407B-84A2-28B4721DAB73}"/>
              </a:ext>
            </a:extLst>
          </p:cNvPr>
          <p:cNvPicPr>
            <a:picLocks noGrp="1" noChangeAspect="1"/>
          </p:cNvPicPr>
          <p:nvPr>
            <p:ph idx="1"/>
          </p:nvPr>
        </p:nvPicPr>
        <p:blipFill>
          <a:blip r:embed="rId2"/>
          <a:stretch>
            <a:fillRect/>
          </a:stretch>
        </p:blipFill>
        <p:spPr>
          <a:xfrm>
            <a:off x="228600" y="1811337"/>
            <a:ext cx="8490751" cy="4894263"/>
          </a:xfrm>
        </p:spPr>
      </p:pic>
      <p:sp>
        <p:nvSpPr>
          <p:cNvPr id="4" name="Slide Number Placeholder 3">
            <a:extLst>
              <a:ext uri="{FF2B5EF4-FFF2-40B4-BE49-F238E27FC236}">
                <a16:creationId xmlns:a16="http://schemas.microsoft.com/office/drawing/2014/main" id="{72248021-12F7-4C85-A2B6-C07F96861F10}"/>
              </a:ext>
            </a:extLst>
          </p:cNvPr>
          <p:cNvSpPr>
            <a:spLocks noGrp="1"/>
          </p:cNvSpPr>
          <p:nvPr>
            <p:ph type="sldNum" sz="quarter" idx="12"/>
          </p:nvPr>
        </p:nvSpPr>
        <p:spPr/>
        <p:txBody>
          <a:bodyPr/>
          <a:lstStyle/>
          <a:p>
            <a:fld id="{BB92C6F1-7109-428C-8E7E-D727250E8208}" type="slidenum">
              <a:rPr lang="en-US" altLang="en-US" smtClean="0"/>
              <a:pPr/>
              <a:t>14</a:t>
            </a:fld>
            <a:endParaRPr lang="en-US" altLang="en-US" dirty="0"/>
          </a:p>
        </p:txBody>
      </p:sp>
    </p:spTree>
    <p:extLst>
      <p:ext uri="{BB962C8B-B14F-4D97-AF65-F5344CB8AC3E}">
        <p14:creationId xmlns:p14="http://schemas.microsoft.com/office/powerpoint/2010/main" val="3577105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D1F52-6F1B-4251-9EFA-E05E0ED37FE8}"/>
              </a:ext>
            </a:extLst>
          </p:cNvPr>
          <p:cNvSpPr>
            <a:spLocks noGrp="1"/>
          </p:cNvSpPr>
          <p:nvPr>
            <p:ph type="title"/>
          </p:nvPr>
        </p:nvSpPr>
        <p:spPr/>
        <p:txBody>
          <a:bodyPr/>
          <a:lstStyle/>
          <a:p>
            <a:r>
              <a:rPr lang="en-US" sz="4000" dirty="0"/>
              <a:t>Example 7 – Individual Payroll and Leave Record</a:t>
            </a:r>
          </a:p>
        </p:txBody>
      </p:sp>
      <p:pic>
        <p:nvPicPr>
          <p:cNvPr id="6" name="Content Placeholder 5">
            <a:extLst>
              <a:ext uri="{FF2B5EF4-FFF2-40B4-BE49-F238E27FC236}">
                <a16:creationId xmlns:a16="http://schemas.microsoft.com/office/drawing/2014/main" id="{79C1F983-7EA4-417D-9C4F-B84108A20DF8}"/>
              </a:ext>
            </a:extLst>
          </p:cNvPr>
          <p:cNvPicPr>
            <a:picLocks noGrp="1" noChangeAspect="1"/>
          </p:cNvPicPr>
          <p:nvPr>
            <p:ph idx="1"/>
          </p:nvPr>
        </p:nvPicPr>
        <p:blipFill>
          <a:blip r:embed="rId2"/>
          <a:stretch>
            <a:fillRect/>
          </a:stretch>
        </p:blipFill>
        <p:spPr>
          <a:xfrm>
            <a:off x="0" y="1905000"/>
            <a:ext cx="8686800" cy="4419600"/>
          </a:xfrm>
        </p:spPr>
      </p:pic>
      <p:sp>
        <p:nvSpPr>
          <p:cNvPr id="4" name="Slide Number Placeholder 3">
            <a:extLst>
              <a:ext uri="{FF2B5EF4-FFF2-40B4-BE49-F238E27FC236}">
                <a16:creationId xmlns:a16="http://schemas.microsoft.com/office/drawing/2014/main" id="{A9994AEE-3F38-4FBD-B152-5A6F01C2D896}"/>
              </a:ext>
            </a:extLst>
          </p:cNvPr>
          <p:cNvSpPr>
            <a:spLocks noGrp="1"/>
          </p:cNvSpPr>
          <p:nvPr>
            <p:ph type="sldNum" sz="quarter" idx="12"/>
          </p:nvPr>
        </p:nvSpPr>
        <p:spPr/>
        <p:txBody>
          <a:bodyPr/>
          <a:lstStyle/>
          <a:p>
            <a:fld id="{BB92C6F1-7109-428C-8E7E-D727250E8208}" type="slidenum">
              <a:rPr lang="en-US" altLang="en-US" smtClean="0"/>
              <a:pPr/>
              <a:t>15</a:t>
            </a:fld>
            <a:endParaRPr lang="en-US" altLang="en-US" dirty="0"/>
          </a:p>
        </p:txBody>
      </p:sp>
    </p:spTree>
    <p:extLst>
      <p:ext uri="{BB962C8B-B14F-4D97-AF65-F5344CB8AC3E}">
        <p14:creationId xmlns:p14="http://schemas.microsoft.com/office/powerpoint/2010/main" val="3113209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B19FB-2716-42CD-A195-71BB8E52B5D1}"/>
              </a:ext>
            </a:extLst>
          </p:cNvPr>
          <p:cNvSpPr>
            <a:spLocks noGrp="1"/>
          </p:cNvSpPr>
          <p:nvPr>
            <p:ph type="title"/>
          </p:nvPr>
        </p:nvSpPr>
        <p:spPr/>
        <p:txBody>
          <a:bodyPr/>
          <a:lstStyle/>
          <a:p>
            <a:r>
              <a:rPr lang="en-US" sz="4400" dirty="0"/>
              <a:t>Example 8 – Township Voucher</a:t>
            </a:r>
            <a:endParaRPr lang="en-US" dirty="0"/>
          </a:p>
        </p:txBody>
      </p:sp>
      <p:pic>
        <p:nvPicPr>
          <p:cNvPr id="6" name="Content Placeholder 5">
            <a:extLst>
              <a:ext uri="{FF2B5EF4-FFF2-40B4-BE49-F238E27FC236}">
                <a16:creationId xmlns:a16="http://schemas.microsoft.com/office/drawing/2014/main" id="{F624380D-BDD3-4A88-8055-705CEB8CD5A5}"/>
              </a:ext>
            </a:extLst>
          </p:cNvPr>
          <p:cNvPicPr>
            <a:picLocks noGrp="1" noChangeAspect="1"/>
          </p:cNvPicPr>
          <p:nvPr>
            <p:ph idx="1"/>
          </p:nvPr>
        </p:nvPicPr>
        <p:blipFill>
          <a:blip r:embed="rId2"/>
          <a:stretch>
            <a:fillRect/>
          </a:stretch>
        </p:blipFill>
        <p:spPr>
          <a:xfrm>
            <a:off x="914400" y="1828800"/>
            <a:ext cx="6629400" cy="4876800"/>
          </a:xfrm>
        </p:spPr>
      </p:pic>
      <p:sp>
        <p:nvSpPr>
          <p:cNvPr id="4" name="Slide Number Placeholder 3">
            <a:extLst>
              <a:ext uri="{FF2B5EF4-FFF2-40B4-BE49-F238E27FC236}">
                <a16:creationId xmlns:a16="http://schemas.microsoft.com/office/drawing/2014/main" id="{8BEB3531-A3D6-4D89-9394-BC9A05801496}"/>
              </a:ext>
            </a:extLst>
          </p:cNvPr>
          <p:cNvSpPr>
            <a:spLocks noGrp="1"/>
          </p:cNvSpPr>
          <p:nvPr>
            <p:ph type="sldNum" sz="quarter" idx="12"/>
          </p:nvPr>
        </p:nvSpPr>
        <p:spPr/>
        <p:txBody>
          <a:bodyPr/>
          <a:lstStyle/>
          <a:p>
            <a:fld id="{BB92C6F1-7109-428C-8E7E-D727250E8208}" type="slidenum">
              <a:rPr lang="en-US" altLang="en-US" smtClean="0"/>
              <a:pPr/>
              <a:t>16</a:t>
            </a:fld>
            <a:endParaRPr lang="en-US" altLang="en-US" dirty="0"/>
          </a:p>
        </p:txBody>
      </p:sp>
    </p:spTree>
    <p:extLst>
      <p:ext uri="{BB962C8B-B14F-4D97-AF65-F5344CB8AC3E}">
        <p14:creationId xmlns:p14="http://schemas.microsoft.com/office/powerpoint/2010/main" val="2099634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7A1925B6-F668-43B5-ACD6-2164516F1CF7}"/>
              </a:ext>
            </a:extLst>
          </p:cNvPr>
          <p:cNvSpPr>
            <a:spLocks noGrp="1" noChangeArrowheads="1"/>
          </p:cNvSpPr>
          <p:nvPr>
            <p:ph type="title"/>
          </p:nvPr>
        </p:nvSpPr>
        <p:spPr/>
        <p:txBody>
          <a:bodyPr/>
          <a:lstStyle/>
          <a:p>
            <a:r>
              <a:rPr lang="en-US" altLang="en-US" dirty="0"/>
              <a:t>Conflict of Interest</a:t>
            </a:r>
          </a:p>
        </p:txBody>
      </p:sp>
      <p:sp>
        <p:nvSpPr>
          <p:cNvPr id="37891" name="Rectangle 3">
            <a:extLst>
              <a:ext uri="{FF2B5EF4-FFF2-40B4-BE49-F238E27FC236}">
                <a16:creationId xmlns:a16="http://schemas.microsoft.com/office/drawing/2014/main" id="{5A0C860A-84C6-4CF4-89D4-87AE1937E61B}"/>
              </a:ext>
            </a:extLst>
          </p:cNvPr>
          <p:cNvSpPr>
            <a:spLocks noGrp="1" noChangeArrowheads="1"/>
          </p:cNvSpPr>
          <p:nvPr>
            <p:ph type="body" idx="1"/>
          </p:nvPr>
        </p:nvSpPr>
        <p:spPr/>
        <p:txBody>
          <a:bodyPr/>
          <a:lstStyle/>
          <a:p>
            <a:r>
              <a:rPr lang="en-US" altLang="en-US" dirty="0"/>
              <a:t>“No township officer shall become a party to or interested directly or indirectly in any contract made by the township of which he is an officer”  SDCL 8-9-2</a:t>
            </a:r>
          </a:p>
          <a:p>
            <a:endParaRPr lang="en-US" altLang="en-US" dirty="0"/>
          </a:p>
          <a:p>
            <a:r>
              <a:rPr lang="en-US" altLang="en-US" dirty="0"/>
              <a:t>However, AGR 70-47 implies that the exceptions of SDCL 6-1-2 will apply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B446088-5CC7-498C-AF21-083AF189BBFB}"/>
              </a:ext>
            </a:extLst>
          </p:cNvPr>
          <p:cNvSpPr>
            <a:spLocks noGrp="1" noChangeArrowheads="1"/>
          </p:cNvSpPr>
          <p:nvPr>
            <p:ph type="title"/>
          </p:nvPr>
        </p:nvSpPr>
        <p:spPr/>
        <p:txBody>
          <a:bodyPr/>
          <a:lstStyle/>
          <a:p>
            <a:r>
              <a:rPr lang="en-US" altLang="en-US" dirty="0"/>
              <a:t>Large Equipment Purchase</a:t>
            </a:r>
          </a:p>
        </p:txBody>
      </p:sp>
      <p:sp>
        <p:nvSpPr>
          <p:cNvPr id="34819" name="Rectangle 3">
            <a:extLst>
              <a:ext uri="{FF2B5EF4-FFF2-40B4-BE49-F238E27FC236}">
                <a16:creationId xmlns:a16="http://schemas.microsoft.com/office/drawing/2014/main" id="{EF3EDDF9-C969-46BA-8B19-2DB15D0126BE}"/>
              </a:ext>
            </a:extLst>
          </p:cNvPr>
          <p:cNvSpPr>
            <a:spLocks noGrp="1" noChangeArrowheads="1"/>
          </p:cNvSpPr>
          <p:nvPr>
            <p:ph type="body" idx="1"/>
          </p:nvPr>
        </p:nvSpPr>
        <p:spPr/>
        <p:txBody>
          <a:bodyPr/>
          <a:lstStyle/>
          <a:p>
            <a:r>
              <a:rPr lang="en-US" altLang="en-US" dirty="0"/>
              <a:t>No township may lease or purchase any road grader or other machine or tool the cost of which exceeds $15,000 without the approval of the voters of such township in the manner provided by law.  SDCL 8-9-3</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163D855-D297-4318-8070-6ACE3A71DA4F}"/>
              </a:ext>
            </a:extLst>
          </p:cNvPr>
          <p:cNvSpPr>
            <a:spLocks noGrp="1" noChangeArrowheads="1"/>
          </p:cNvSpPr>
          <p:nvPr>
            <p:ph type="title"/>
          </p:nvPr>
        </p:nvSpPr>
        <p:spPr/>
        <p:txBody>
          <a:bodyPr/>
          <a:lstStyle/>
          <a:p>
            <a:r>
              <a:rPr lang="en-US" altLang="en-US" dirty="0"/>
              <a:t>Lease Purchase</a:t>
            </a:r>
          </a:p>
        </p:txBody>
      </p:sp>
      <p:sp>
        <p:nvSpPr>
          <p:cNvPr id="35843" name="Rectangle 3">
            <a:extLst>
              <a:ext uri="{FF2B5EF4-FFF2-40B4-BE49-F238E27FC236}">
                <a16:creationId xmlns:a16="http://schemas.microsoft.com/office/drawing/2014/main" id="{869B8F66-1577-42EE-8CD3-32619C71960D}"/>
              </a:ext>
            </a:extLst>
          </p:cNvPr>
          <p:cNvSpPr>
            <a:spLocks noGrp="1" noChangeArrowheads="1"/>
          </p:cNvSpPr>
          <p:nvPr>
            <p:ph type="body" idx="1"/>
          </p:nvPr>
        </p:nvSpPr>
        <p:spPr/>
        <p:txBody>
          <a:bodyPr/>
          <a:lstStyle/>
          <a:p>
            <a:r>
              <a:rPr lang="en-US" altLang="en-US" dirty="0"/>
              <a:t>A township may enter into a lease purchase agreement for up to 10 years for the purchase or lease of real or personal property. Any lease-purchase agreement for a term exceeding one year requires the approval of more than sixty percent of the members-elect of the board of supervisors. (SDCL 8-10-32)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10BAD964-D7B5-4571-8971-CA7B55FE0302}"/>
              </a:ext>
            </a:extLst>
          </p:cNvPr>
          <p:cNvSpPr>
            <a:spLocks noGrp="1" noChangeArrowheads="1"/>
          </p:cNvSpPr>
          <p:nvPr>
            <p:ph type="title"/>
          </p:nvPr>
        </p:nvSpPr>
        <p:spPr/>
        <p:txBody>
          <a:bodyPr/>
          <a:lstStyle/>
          <a:p>
            <a:r>
              <a:rPr lang="en-US" altLang="en-US" dirty="0"/>
              <a:t>Annual Report</a:t>
            </a:r>
          </a:p>
        </p:txBody>
      </p:sp>
      <p:sp>
        <p:nvSpPr>
          <p:cNvPr id="41987" name="Rectangle 3">
            <a:extLst>
              <a:ext uri="{FF2B5EF4-FFF2-40B4-BE49-F238E27FC236}">
                <a16:creationId xmlns:a16="http://schemas.microsoft.com/office/drawing/2014/main" id="{E60D3A63-8327-4EE5-9C9C-178528569D66}"/>
              </a:ext>
            </a:extLst>
          </p:cNvPr>
          <p:cNvSpPr>
            <a:spLocks noGrp="1" noChangeArrowheads="1"/>
          </p:cNvSpPr>
          <p:nvPr>
            <p:ph type="body" idx="1"/>
          </p:nvPr>
        </p:nvSpPr>
        <p:spPr/>
        <p:txBody>
          <a:bodyPr/>
          <a:lstStyle/>
          <a:p>
            <a:r>
              <a:rPr lang="en-US" altLang="en-US" dirty="0"/>
              <a:t>The township treasurer shall prepare an annual report…. in the form prescribed by the auditor general….within 5 days of the annual meeting (1</a:t>
            </a:r>
            <a:r>
              <a:rPr lang="en-US" altLang="en-US" baseline="30000" dirty="0"/>
              <a:t>st</a:t>
            </a:r>
            <a:r>
              <a:rPr lang="en-US" altLang="en-US" dirty="0"/>
              <a:t> Tues in March)….and file it with:</a:t>
            </a:r>
          </a:p>
          <a:p>
            <a:pPr lvl="2"/>
            <a:r>
              <a:rPr lang="en-US" altLang="en-US" sz="3200" dirty="0"/>
              <a:t>Clerk         		SDCL 8-10-30</a:t>
            </a:r>
          </a:p>
          <a:p>
            <a:pPr lvl="2"/>
            <a:r>
              <a:rPr lang="en-US" altLang="en-US" sz="3200" dirty="0"/>
              <a:t>County auditor     	SDCL 6-9-1</a:t>
            </a:r>
          </a:p>
          <a:p>
            <a:pPr>
              <a:buFont typeface="Wingdings" panose="05000000000000000000" pitchFamily="2" charset="2"/>
              <a:buNone/>
            </a:pPr>
            <a:r>
              <a:rPr lang="en-US" altLang="en-US" sz="4000" dirty="0"/>
              <a:t>	</a:t>
            </a:r>
            <a:r>
              <a:rPr lang="en-US" altLang="en-US" dirty="0"/>
              <a:t>by the last day of March.</a:t>
            </a:r>
          </a:p>
          <a:p>
            <a:pPr marL="909637" lvl="2" indent="0">
              <a:buNone/>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4B2C6EE4-CFAB-4EC5-B010-52ED1F9EF4CB}"/>
              </a:ext>
            </a:extLst>
          </p:cNvPr>
          <p:cNvSpPr>
            <a:spLocks noGrp="1" noChangeArrowheads="1"/>
          </p:cNvSpPr>
          <p:nvPr>
            <p:ph type="title"/>
          </p:nvPr>
        </p:nvSpPr>
        <p:spPr/>
        <p:txBody>
          <a:bodyPr/>
          <a:lstStyle/>
          <a:p>
            <a:r>
              <a:rPr lang="en-US" altLang="en-US" dirty="0"/>
              <a:t>Contracts	</a:t>
            </a:r>
          </a:p>
        </p:txBody>
      </p:sp>
      <p:sp>
        <p:nvSpPr>
          <p:cNvPr id="36867" name="Rectangle 3">
            <a:extLst>
              <a:ext uri="{FF2B5EF4-FFF2-40B4-BE49-F238E27FC236}">
                <a16:creationId xmlns:a16="http://schemas.microsoft.com/office/drawing/2014/main" id="{4B6F5EC8-1C95-467E-9C5E-5C99348E78D5}"/>
              </a:ext>
            </a:extLst>
          </p:cNvPr>
          <p:cNvSpPr>
            <a:spLocks noGrp="1" noChangeArrowheads="1"/>
          </p:cNvSpPr>
          <p:nvPr>
            <p:ph type="body" idx="1"/>
          </p:nvPr>
        </p:nvSpPr>
        <p:spPr/>
        <p:txBody>
          <a:bodyPr/>
          <a:lstStyle/>
          <a:p>
            <a:r>
              <a:rPr lang="en-US" altLang="en-US" dirty="0"/>
              <a:t>“Contracts unlawful unless made at board meeting”  SDCL 8-9-1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7F5D1CFB-6583-4EE5-9C05-66309C4E5130}"/>
              </a:ext>
            </a:extLst>
          </p:cNvPr>
          <p:cNvSpPr>
            <a:spLocks noGrp="1" noChangeArrowheads="1"/>
          </p:cNvSpPr>
          <p:nvPr>
            <p:ph type="title"/>
          </p:nvPr>
        </p:nvSpPr>
        <p:spPr/>
        <p:txBody>
          <a:bodyPr/>
          <a:lstStyle/>
          <a:p>
            <a:r>
              <a:rPr lang="en-US" altLang="en-US" dirty="0"/>
              <a:t>Expenditures</a:t>
            </a:r>
          </a:p>
        </p:txBody>
      </p:sp>
      <p:sp>
        <p:nvSpPr>
          <p:cNvPr id="38915" name="Rectangle 3">
            <a:extLst>
              <a:ext uri="{FF2B5EF4-FFF2-40B4-BE49-F238E27FC236}">
                <a16:creationId xmlns:a16="http://schemas.microsoft.com/office/drawing/2014/main" id="{B5BAD4BC-7AE5-4A2E-BBA0-B3B874CEF51C}"/>
              </a:ext>
            </a:extLst>
          </p:cNvPr>
          <p:cNvSpPr>
            <a:spLocks noGrp="1" noChangeArrowheads="1"/>
          </p:cNvSpPr>
          <p:nvPr>
            <p:ph type="body" idx="1"/>
          </p:nvPr>
        </p:nvSpPr>
        <p:spPr/>
        <p:txBody>
          <a:bodyPr/>
          <a:lstStyle/>
          <a:p>
            <a:pPr lvl="1"/>
            <a:r>
              <a:rPr lang="en-US" altLang="en-US" dirty="0"/>
              <a:t>Township voters or upon their refusal, the township board, should select the depository to be used for township funds.</a:t>
            </a:r>
          </a:p>
          <a:p>
            <a:pPr lvl="1">
              <a:buFont typeface="Wingdings" panose="05000000000000000000" pitchFamily="2" charset="2"/>
              <a:buNone/>
            </a:pPr>
            <a:endParaRPr lang="en-US" altLang="en-US" dirty="0"/>
          </a:p>
          <a:p>
            <a:pPr lvl="1"/>
            <a:r>
              <a:rPr lang="en-US" altLang="en-US" dirty="0"/>
              <a:t>Must be located in SD</a:t>
            </a:r>
          </a:p>
          <a:p>
            <a:pPr lvl="1"/>
            <a:endParaRPr lang="en-US" altLang="en-US" dirty="0"/>
          </a:p>
          <a:p>
            <a:pPr lvl="1"/>
            <a:r>
              <a:rPr lang="en-US" altLang="en-US" dirty="0"/>
              <a:t>SDCL 8-10-5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32969797-A660-4A45-B7FC-0BA93D6122B2}"/>
              </a:ext>
            </a:extLst>
          </p:cNvPr>
          <p:cNvSpPr>
            <a:spLocks noGrp="1" noChangeArrowheads="1"/>
          </p:cNvSpPr>
          <p:nvPr>
            <p:ph type="title"/>
          </p:nvPr>
        </p:nvSpPr>
        <p:spPr/>
        <p:txBody>
          <a:bodyPr/>
          <a:lstStyle/>
          <a:p>
            <a:r>
              <a:rPr lang="en-US" altLang="en-US" dirty="0"/>
              <a:t>Expenditures</a:t>
            </a:r>
          </a:p>
        </p:txBody>
      </p:sp>
      <p:sp>
        <p:nvSpPr>
          <p:cNvPr id="39939" name="Rectangle 3">
            <a:extLst>
              <a:ext uri="{FF2B5EF4-FFF2-40B4-BE49-F238E27FC236}">
                <a16:creationId xmlns:a16="http://schemas.microsoft.com/office/drawing/2014/main" id="{DD9F2D6C-2387-45C0-959E-C20625B18F8A}"/>
              </a:ext>
            </a:extLst>
          </p:cNvPr>
          <p:cNvSpPr>
            <a:spLocks noGrp="1" noChangeArrowheads="1"/>
          </p:cNvSpPr>
          <p:nvPr>
            <p:ph type="body" idx="1"/>
          </p:nvPr>
        </p:nvSpPr>
        <p:spPr/>
        <p:txBody>
          <a:bodyPr/>
          <a:lstStyle/>
          <a:p>
            <a:r>
              <a:rPr lang="en-US" altLang="en-US" u="sng" dirty="0"/>
              <a:t>SDCL 8-10-17  Warrant for accounts allowed</a:t>
            </a:r>
          </a:p>
          <a:p>
            <a:pPr lvl="1"/>
            <a:r>
              <a:rPr lang="en-US" altLang="en-US" dirty="0"/>
              <a:t>The amount of any account audited and allowed by the board of supervisors, and the amount of any account voted to be allowed at any township meeting shall be paid by the treasurer on the warrant of such board </a:t>
            </a:r>
            <a:r>
              <a:rPr lang="en-US" altLang="en-US" u="sng" dirty="0"/>
              <a:t>signed by the chairman and countersigned by the clerk</a:t>
            </a:r>
            <a:r>
              <a:rPr lang="en-US" altLang="en-US" dirty="0"/>
              <a:t>; and all warrants issued to any person by the board for any sum due from the township shall be receivable in payment of township taxes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087C0452-6F94-4400-8507-CFA793641A54}"/>
              </a:ext>
            </a:extLst>
          </p:cNvPr>
          <p:cNvSpPr>
            <a:spLocks noGrp="1" noChangeArrowheads="1"/>
          </p:cNvSpPr>
          <p:nvPr>
            <p:ph type="title"/>
          </p:nvPr>
        </p:nvSpPr>
        <p:spPr/>
        <p:txBody>
          <a:bodyPr/>
          <a:lstStyle/>
          <a:p>
            <a:r>
              <a:rPr lang="en-US" altLang="en-US" dirty="0"/>
              <a:t>Expenditures</a:t>
            </a:r>
          </a:p>
        </p:txBody>
      </p:sp>
      <p:sp>
        <p:nvSpPr>
          <p:cNvPr id="40963" name="Rectangle 3">
            <a:extLst>
              <a:ext uri="{FF2B5EF4-FFF2-40B4-BE49-F238E27FC236}">
                <a16:creationId xmlns:a16="http://schemas.microsoft.com/office/drawing/2014/main" id="{647DD5D4-1158-4915-B092-14723010AD40}"/>
              </a:ext>
            </a:extLst>
          </p:cNvPr>
          <p:cNvSpPr>
            <a:spLocks noGrp="1" noChangeArrowheads="1"/>
          </p:cNvSpPr>
          <p:nvPr>
            <p:ph type="body" idx="1"/>
          </p:nvPr>
        </p:nvSpPr>
        <p:spPr>
          <a:xfrm>
            <a:off x="457200" y="1828800"/>
            <a:ext cx="8229600" cy="4495800"/>
          </a:xfrm>
        </p:spPr>
        <p:txBody>
          <a:bodyPr/>
          <a:lstStyle/>
          <a:p>
            <a:r>
              <a:rPr lang="en-US" altLang="en-US" dirty="0"/>
              <a:t>Unless it is cost prohibitive, it is strongly encouraged that each township should arrange with its depository to not only have the </a:t>
            </a:r>
            <a:r>
              <a:rPr lang="en-US" altLang="en-US" u="sng" dirty="0"/>
              <a:t>monthly bank statement/cancelled checks</a:t>
            </a:r>
            <a:r>
              <a:rPr lang="en-US" altLang="en-US" dirty="0"/>
              <a:t> sent to the treasurer but also have a duplicate copy sent to another officer of the township to provide checks and balances.</a:t>
            </a:r>
          </a:p>
          <a:p>
            <a:pPr lvl="1"/>
            <a:r>
              <a:rPr lang="en-US" b="1" dirty="0"/>
              <a:t>8-6-1. Bond required of clerk</a:t>
            </a:r>
          </a:p>
          <a:p>
            <a:pPr lvl="1"/>
            <a:r>
              <a:rPr lang="en-US" b="1" dirty="0"/>
              <a:t>8-7-1. Bond required of treasurer</a:t>
            </a:r>
            <a:endParaRPr lang="en-US"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53ADB-F651-4689-9764-30F403A02E20}"/>
              </a:ext>
            </a:extLst>
          </p:cNvPr>
          <p:cNvSpPr>
            <a:spLocks noGrp="1"/>
          </p:cNvSpPr>
          <p:nvPr>
            <p:ph type="title"/>
          </p:nvPr>
        </p:nvSpPr>
        <p:spPr/>
        <p:txBody>
          <a:bodyPr/>
          <a:lstStyle/>
          <a:p>
            <a:r>
              <a:rPr lang="en-US" dirty="0"/>
              <a:t>2021 Session</a:t>
            </a:r>
          </a:p>
        </p:txBody>
      </p:sp>
      <p:sp>
        <p:nvSpPr>
          <p:cNvPr id="3" name="Content Placeholder 2">
            <a:extLst>
              <a:ext uri="{FF2B5EF4-FFF2-40B4-BE49-F238E27FC236}">
                <a16:creationId xmlns:a16="http://schemas.microsoft.com/office/drawing/2014/main" id="{3400A937-8C13-4D60-B7DD-25281774BB75}"/>
              </a:ext>
            </a:extLst>
          </p:cNvPr>
          <p:cNvSpPr>
            <a:spLocks noGrp="1"/>
          </p:cNvSpPr>
          <p:nvPr>
            <p:ph idx="1"/>
          </p:nvPr>
        </p:nvSpPr>
        <p:spPr>
          <a:xfrm>
            <a:off x="457200" y="1828800"/>
            <a:ext cx="8229600" cy="5867400"/>
          </a:xfrm>
        </p:spPr>
        <p:txBody>
          <a:bodyPr/>
          <a:lstStyle/>
          <a:p>
            <a:r>
              <a:rPr lang="en-US" sz="2800" b="1" dirty="0"/>
              <a:t>HB1259 – An Act to make an appropriation for rural access infrastructure improvements and to declare an emergency. </a:t>
            </a:r>
          </a:p>
          <a:p>
            <a:pPr lvl="1"/>
            <a:r>
              <a:rPr lang="en-US" sz="2400" dirty="0"/>
              <a:t>Section 1. That a NEW SECTION be added: </a:t>
            </a:r>
          </a:p>
          <a:p>
            <a:pPr lvl="2"/>
            <a:r>
              <a:rPr lang="en-US" sz="2200" b="1" u="sng" dirty="0"/>
              <a:t>31-34-1. Definition</a:t>
            </a:r>
            <a:r>
              <a:rPr lang="en-US" sz="2200" b="1" dirty="0"/>
              <a:t>. </a:t>
            </a:r>
            <a:r>
              <a:rPr lang="en-US" sz="2200" dirty="0"/>
              <a:t>For the purposes of this Act, the term, small structure, means any small bridge or culvert with an opening of sixteen square feet or more located on a township road or county secondary road, excluding bridges as defined in § 31-14-1.  </a:t>
            </a:r>
            <a:endParaRPr lang="en-US" dirty="0"/>
          </a:p>
        </p:txBody>
      </p:sp>
      <p:sp>
        <p:nvSpPr>
          <p:cNvPr id="4" name="Slide Number Placeholder 3">
            <a:extLst>
              <a:ext uri="{FF2B5EF4-FFF2-40B4-BE49-F238E27FC236}">
                <a16:creationId xmlns:a16="http://schemas.microsoft.com/office/drawing/2014/main" id="{8252034F-2457-41FD-B094-5A8C25157323}"/>
              </a:ext>
            </a:extLst>
          </p:cNvPr>
          <p:cNvSpPr>
            <a:spLocks noGrp="1"/>
          </p:cNvSpPr>
          <p:nvPr>
            <p:ph type="sldNum" sz="quarter" idx="12"/>
          </p:nvPr>
        </p:nvSpPr>
        <p:spPr/>
        <p:txBody>
          <a:bodyPr/>
          <a:lstStyle/>
          <a:p>
            <a:fld id="{2D01D66B-6990-4194-AA1C-DDEC66439B62}" type="slidenum">
              <a:rPr lang="en-US" altLang="en-US" smtClean="0"/>
              <a:pPr/>
              <a:t>24</a:t>
            </a:fld>
            <a:endParaRPr lang="en-US" altLang="en-US" dirty="0"/>
          </a:p>
        </p:txBody>
      </p:sp>
    </p:spTree>
    <p:extLst>
      <p:ext uri="{BB962C8B-B14F-4D97-AF65-F5344CB8AC3E}">
        <p14:creationId xmlns:p14="http://schemas.microsoft.com/office/powerpoint/2010/main" val="3775031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4847F35-8632-4F16-AE79-5977106389EC}"/>
              </a:ext>
            </a:extLst>
          </p:cNvPr>
          <p:cNvSpPr>
            <a:spLocks noGrp="1"/>
          </p:cNvSpPr>
          <p:nvPr>
            <p:ph type="sldNum" sz="quarter" idx="10"/>
          </p:nvPr>
        </p:nvSpPr>
        <p:spPr/>
        <p:txBody>
          <a:bodyPr/>
          <a:lstStyle/>
          <a:p>
            <a:fld id="{2D01D66B-6990-4194-AA1C-DDEC66439B62}" type="slidenum">
              <a:rPr lang="en-US" altLang="en-US" smtClean="0"/>
              <a:pPr/>
              <a:t>25</a:t>
            </a:fld>
            <a:endParaRPr lang="en-US" altLang="en-US" dirty="0"/>
          </a:p>
        </p:txBody>
      </p:sp>
      <p:sp>
        <p:nvSpPr>
          <p:cNvPr id="3" name="Content Placeholder 2">
            <a:extLst>
              <a:ext uri="{FF2B5EF4-FFF2-40B4-BE49-F238E27FC236}">
                <a16:creationId xmlns:a16="http://schemas.microsoft.com/office/drawing/2014/main" id="{60C90804-FC06-4C8B-9829-74804486A046}"/>
              </a:ext>
            </a:extLst>
          </p:cNvPr>
          <p:cNvSpPr>
            <a:spLocks noGrp="1"/>
          </p:cNvSpPr>
          <p:nvPr>
            <p:ph idx="4294967295"/>
          </p:nvPr>
        </p:nvSpPr>
        <p:spPr>
          <a:xfrm>
            <a:off x="0" y="381000"/>
            <a:ext cx="8229600" cy="6172200"/>
          </a:xfrm>
        </p:spPr>
        <p:txBody>
          <a:bodyPr/>
          <a:lstStyle/>
          <a:p>
            <a:pPr marL="457200" lvl="1" indent="0">
              <a:buNone/>
            </a:pPr>
            <a:r>
              <a:rPr lang="en-US" sz="2000" dirty="0">
                <a:latin typeface="Times New Roman" panose="02020603050405020304" pitchFamily="18" charset="0"/>
                <a:cs typeface="Times New Roman" panose="02020603050405020304" pitchFamily="18" charset="0"/>
              </a:rPr>
              <a:t>Section 2. That a NEW SECTION be added: </a:t>
            </a:r>
          </a:p>
          <a:p>
            <a:pPr marL="457200" lvl="1" indent="0">
              <a:buNone/>
            </a:pPr>
            <a:endParaRPr lang="en-US" sz="2400" b="1" dirty="0">
              <a:latin typeface="Times New Roman" panose="02020603050405020304" pitchFamily="18" charset="0"/>
              <a:cs typeface="Times New Roman" panose="02020603050405020304" pitchFamily="18" charset="0"/>
            </a:endParaRPr>
          </a:p>
          <a:p>
            <a:pPr marL="457200" lvl="1" indent="0">
              <a:buNone/>
            </a:pPr>
            <a:r>
              <a:rPr lang="en-US" sz="2000" b="1" u="sng" dirty="0">
                <a:latin typeface="Times New Roman" panose="02020603050405020304" pitchFamily="18" charset="0"/>
                <a:cs typeface="Times New Roman" panose="02020603050405020304" pitchFamily="18" charset="0"/>
              </a:rPr>
              <a:t>31-34-2. Fund distribution by state--Inventory--Grants</a:t>
            </a:r>
            <a:r>
              <a:rPr lang="en-US" sz="2000" u="sng" dirty="0">
                <a:latin typeface="Times New Roman" panose="02020603050405020304" pitchFamily="18" charset="0"/>
                <a:cs typeface="Times New Roman" panose="02020603050405020304" pitchFamily="18" charset="0"/>
              </a:rPr>
              <a:t>.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a:p>
            <a:pPr marL="914400" lvl="2" indent="0">
              <a:buNone/>
            </a:pPr>
            <a:r>
              <a:rPr lang="en-US" sz="2000" dirty="0">
                <a:latin typeface="Times New Roman" panose="02020603050405020304" pitchFamily="18" charset="0"/>
                <a:cs typeface="Times New Roman" panose="02020603050405020304" pitchFamily="18" charset="0"/>
              </a:rPr>
              <a:t>Before August 1, 2021, the Department of Revenue shall distribute the sum of three million dollars on a pro rata basis to each county for the purpose of planning and completing an inventory of small structures as prescribed by the Department of Transportation. Before August 1, 2022, the Department of Revenue shall distribute a portion of the sum of three million dollars to each county based on the allocation calculated in accordance with this section for the purposes described in § 31-34-3. Each county's allocated percentage is calculated by using the total number of small structures on township roads and county secondary roads located in a county divided by the sum of all small structures on township roads and county secondary roads in the state as reported to the Department of Transportation, multiplied by one hundred. Each county that receives funds from this rural access infrastructure program shall use the funds in accordance with the provisions of this Act. </a:t>
            </a:r>
          </a:p>
        </p:txBody>
      </p:sp>
    </p:spTree>
    <p:extLst>
      <p:ext uri="{BB962C8B-B14F-4D97-AF65-F5344CB8AC3E}">
        <p14:creationId xmlns:p14="http://schemas.microsoft.com/office/powerpoint/2010/main" val="5000392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3DDDB53-6937-4037-BC28-0BF1B8CA32BA}"/>
              </a:ext>
            </a:extLst>
          </p:cNvPr>
          <p:cNvSpPr>
            <a:spLocks noGrp="1"/>
          </p:cNvSpPr>
          <p:nvPr>
            <p:ph type="sldNum" sz="quarter" idx="10"/>
          </p:nvPr>
        </p:nvSpPr>
        <p:spPr/>
        <p:txBody>
          <a:bodyPr/>
          <a:lstStyle/>
          <a:p>
            <a:fld id="{07020448-49C0-47B5-9E94-45534B8C84F5}" type="slidenum">
              <a:rPr lang="en-US" altLang="en-US" smtClean="0"/>
              <a:pPr/>
              <a:t>26</a:t>
            </a:fld>
            <a:endParaRPr lang="en-US" altLang="en-US" dirty="0"/>
          </a:p>
        </p:txBody>
      </p:sp>
      <p:sp>
        <p:nvSpPr>
          <p:cNvPr id="5" name="Rectangle 4">
            <a:extLst>
              <a:ext uri="{FF2B5EF4-FFF2-40B4-BE49-F238E27FC236}">
                <a16:creationId xmlns:a16="http://schemas.microsoft.com/office/drawing/2014/main" id="{A37F9807-6789-4890-BD2B-06688C2E8B45}"/>
              </a:ext>
            </a:extLst>
          </p:cNvPr>
          <p:cNvSpPr/>
          <p:nvPr/>
        </p:nvSpPr>
        <p:spPr>
          <a:xfrm>
            <a:off x="381000" y="533400"/>
            <a:ext cx="7620000" cy="4801314"/>
          </a:xfrm>
          <a:prstGeom prst="rect">
            <a:avLst/>
          </a:prstGeom>
        </p:spPr>
        <p:txBody>
          <a:bodyPr wrap="square">
            <a:spAutoFit/>
          </a:bodyPr>
          <a:lstStyle/>
          <a:p>
            <a:r>
              <a:rPr lang="en-US" dirty="0"/>
              <a:t>Section 3. That a NEW SECTION be added:</a:t>
            </a:r>
          </a:p>
          <a:p>
            <a:endParaRPr lang="en-US" dirty="0"/>
          </a:p>
          <a:p>
            <a:r>
              <a:rPr lang="en-US" b="1" u="sng" dirty="0"/>
              <a:t>31-34-3. Distribution of funds by county--Permissible uses.</a:t>
            </a:r>
          </a:p>
          <a:p>
            <a:pPr lvl="1"/>
            <a:endParaRPr lang="en-US" dirty="0"/>
          </a:p>
          <a:p>
            <a:pPr lvl="1"/>
            <a:r>
              <a:rPr lang="en-US" dirty="0"/>
              <a:t>Each county shall establish a rural access infrastructure fund for the deposit of funds received pursuant to this Act. The funds shall be distributed by the board of county commissioners for only the following expenses:</a:t>
            </a:r>
          </a:p>
          <a:p>
            <a:pPr lvl="2"/>
            <a:r>
              <a:rPr lang="en-US" dirty="0"/>
              <a:t>(1) Engineering, hydrological studies, planning, materials, and other costs as necessary to plan for and complete the projects;</a:t>
            </a:r>
          </a:p>
          <a:p>
            <a:pPr lvl="2"/>
            <a:r>
              <a:rPr lang="en-US" dirty="0"/>
              <a:t>(2) Construction, rehabilitation, or replacement of small structures located in townships complying with the requirements of this Act;</a:t>
            </a:r>
          </a:p>
          <a:p>
            <a:pPr lvl="2"/>
            <a:r>
              <a:rPr lang="en-US" dirty="0"/>
              <a:t>(3) Construction, rehabilitation, or replacement of small structures described in a county highway and bridge improvement plan that are located on county secondary highways.</a:t>
            </a:r>
          </a:p>
          <a:p>
            <a:pPr lvl="1"/>
            <a:endParaRPr lang="en-US" dirty="0"/>
          </a:p>
          <a:p>
            <a:pPr lvl="1"/>
            <a:r>
              <a:rPr lang="en-US" dirty="0"/>
              <a:t>The fund </a:t>
            </a:r>
            <a:r>
              <a:rPr lang="en-US" i="1" dirty="0"/>
              <a:t>may not </a:t>
            </a:r>
            <a:r>
              <a:rPr lang="en-US" dirty="0"/>
              <a:t>be used on no maintenance roads or minimum maintenance roads.</a:t>
            </a:r>
          </a:p>
        </p:txBody>
      </p:sp>
    </p:spTree>
    <p:extLst>
      <p:ext uri="{BB962C8B-B14F-4D97-AF65-F5344CB8AC3E}">
        <p14:creationId xmlns:p14="http://schemas.microsoft.com/office/powerpoint/2010/main" val="2397132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0E30DC-BC85-4147-A72C-899C8836C7A3}"/>
              </a:ext>
            </a:extLst>
          </p:cNvPr>
          <p:cNvSpPr>
            <a:spLocks noGrp="1"/>
          </p:cNvSpPr>
          <p:nvPr>
            <p:ph type="sldNum" sz="quarter" idx="10"/>
          </p:nvPr>
        </p:nvSpPr>
        <p:spPr/>
        <p:txBody>
          <a:bodyPr/>
          <a:lstStyle/>
          <a:p>
            <a:fld id="{07020448-49C0-47B5-9E94-45534B8C84F5}" type="slidenum">
              <a:rPr lang="en-US" altLang="en-US" smtClean="0"/>
              <a:pPr/>
              <a:t>27</a:t>
            </a:fld>
            <a:endParaRPr lang="en-US" altLang="en-US" dirty="0"/>
          </a:p>
        </p:txBody>
      </p:sp>
      <p:sp>
        <p:nvSpPr>
          <p:cNvPr id="3" name="Rectangle 2">
            <a:extLst>
              <a:ext uri="{FF2B5EF4-FFF2-40B4-BE49-F238E27FC236}">
                <a16:creationId xmlns:a16="http://schemas.microsoft.com/office/drawing/2014/main" id="{EF25EF22-55BA-4233-9DCA-24E3D33AEA0F}"/>
              </a:ext>
            </a:extLst>
          </p:cNvPr>
          <p:cNvSpPr/>
          <p:nvPr/>
        </p:nvSpPr>
        <p:spPr>
          <a:xfrm>
            <a:off x="533400" y="889844"/>
            <a:ext cx="7924800" cy="3693319"/>
          </a:xfrm>
          <a:prstGeom prst="rect">
            <a:avLst/>
          </a:prstGeom>
        </p:spPr>
        <p:txBody>
          <a:bodyPr wrap="square">
            <a:spAutoFit/>
          </a:bodyPr>
          <a:lstStyle/>
          <a:p>
            <a:r>
              <a:rPr lang="en-US" dirty="0"/>
              <a:t>Section 4. That a NEW SECTION be added:</a:t>
            </a:r>
          </a:p>
          <a:p>
            <a:endParaRPr lang="en-US" dirty="0"/>
          </a:p>
          <a:p>
            <a:r>
              <a:rPr lang="en-US" b="1" u="sng" dirty="0"/>
              <a:t>31-34-4. Application process. </a:t>
            </a:r>
          </a:p>
          <a:p>
            <a:endParaRPr lang="en-US" u="sng" dirty="0"/>
          </a:p>
          <a:p>
            <a:r>
              <a:rPr lang="en-US" dirty="0"/>
              <a:t>Applications for use of funds allocated pursuant to this Act shall be submitted to the board of county commissioners on or before January fifteenth on forms prescribed by the association of county commissioners. The board of county commissioners shall award the funds no later than March fifteenth. Applications from townships shall be accompanied by a resolution approved by the township board of supervisors authorizing the application and any funding commitments made by the township. The township or county share shall be a minimum of twenty percent of the funds necessary to complete the project. Applications for county secondary highways shall be submitted by the county highway superintendent. </a:t>
            </a:r>
          </a:p>
        </p:txBody>
      </p:sp>
    </p:spTree>
    <p:extLst>
      <p:ext uri="{BB962C8B-B14F-4D97-AF65-F5344CB8AC3E}">
        <p14:creationId xmlns:p14="http://schemas.microsoft.com/office/powerpoint/2010/main" val="4022512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1CA1344-BAFC-4062-9D78-F7F938368200}"/>
              </a:ext>
            </a:extLst>
          </p:cNvPr>
          <p:cNvSpPr>
            <a:spLocks noGrp="1"/>
          </p:cNvSpPr>
          <p:nvPr>
            <p:ph type="sldNum" sz="quarter" idx="10"/>
          </p:nvPr>
        </p:nvSpPr>
        <p:spPr/>
        <p:txBody>
          <a:bodyPr/>
          <a:lstStyle/>
          <a:p>
            <a:fld id="{07020448-49C0-47B5-9E94-45534B8C84F5}" type="slidenum">
              <a:rPr lang="en-US" altLang="en-US" smtClean="0"/>
              <a:pPr/>
              <a:t>28</a:t>
            </a:fld>
            <a:endParaRPr lang="en-US" altLang="en-US" dirty="0"/>
          </a:p>
        </p:txBody>
      </p:sp>
      <p:sp>
        <p:nvSpPr>
          <p:cNvPr id="4" name="Rectangle 3">
            <a:extLst>
              <a:ext uri="{FF2B5EF4-FFF2-40B4-BE49-F238E27FC236}">
                <a16:creationId xmlns:a16="http://schemas.microsoft.com/office/drawing/2014/main" id="{7DCA9B7D-29F7-4C77-B728-ABF5D1D3D325}"/>
              </a:ext>
            </a:extLst>
          </p:cNvPr>
          <p:cNvSpPr/>
          <p:nvPr/>
        </p:nvSpPr>
        <p:spPr>
          <a:xfrm>
            <a:off x="63500" y="0"/>
            <a:ext cx="8467725" cy="6740307"/>
          </a:xfrm>
          <a:prstGeom prst="rect">
            <a:avLst/>
          </a:prstGeom>
        </p:spPr>
        <p:txBody>
          <a:bodyPr wrap="square">
            <a:spAutoFit/>
          </a:bodyPr>
          <a:lstStyle/>
          <a:p>
            <a:r>
              <a:rPr lang="en-US" dirty="0"/>
              <a:t>Section 5. That a NEW SECTION be added:</a:t>
            </a:r>
          </a:p>
          <a:p>
            <a:endParaRPr lang="en-US" dirty="0"/>
          </a:p>
          <a:p>
            <a:r>
              <a:rPr lang="en-US" b="1" u="sng" dirty="0"/>
              <a:t>31-34-5. Criteria for award.</a:t>
            </a:r>
          </a:p>
          <a:p>
            <a:r>
              <a:rPr lang="en-US" dirty="0"/>
              <a:t>The board of county commissioners shall, at a minimum, consider the following</a:t>
            </a:r>
          </a:p>
          <a:p>
            <a:r>
              <a:rPr lang="en-US" dirty="0"/>
              <a:t>criteria in awarding rural access infrastructure grants:</a:t>
            </a:r>
          </a:p>
          <a:p>
            <a:pPr lvl="1"/>
            <a:r>
              <a:rPr lang="en-US" dirty="0"/>
              <a:t>(1) Traffic use of the highway;</a:t>
            </a:r>
          </a:p>
          <a:p>
            <a:pPr lvl="1"/>
            <a:r>
              <a:rPr lang="en-US" dirty="0"/>
              <a:t>(2) Public safety;</a:t>
            </a:r>
          </a:p>
          <a:p>
            <a:pPr lvl="1"/>
            <a:r>
              <a:rPr lang="en-US" dirty="0"/>
              <a:t>(3) Residential, commercial, recreational, and other uses of the highway;</a:t>
            </a:r>
          </a:p>
          <a:p>
            <a:pPr lvl="1"/>
            <a:r>
              <a:rPr lang="en-US" dirty="0"/>
              <a:t>(4) Cost of the project;</a:t>
            </a:r>
          </a:p>
          <a:p>
            <a:pPr lvl="1"/>
            <a:r>
              <a:rPr lang="en-US" dirty="0"/>
              <a:t>(5) Length of detour if the project is not completed;</a:t>
            </a:r>
          </a:p>
          <a:p>
            <a:pPr lvl="1"/>
            <a:r>
              <a:rPr lang="en-US" dirty="0"/>
              <a:t>(6) Number of residences, farms, and ranches served by the project;</a:t>
            </a:r>
          </a:p>
          <a:p>
            <a:pPr lvl="1"/>
            <a:r>
              <a:rPr lang="en-US" dirty="0"/>
              <a:t>(7) Contribution from township or others to the project and ability of township to fund</a:t>
            </a:r>
          </a:p>
          <a:p>
            <a:pPr lvl="1"/>
            <a:r>
              <a:rPr lang="en-US" dirty="0"/>
              <a:t>the project without utilizing the rural access infrastructure fund;</a:t>
            </a:r>
          </a:p>
          <a:p>
            <a:pPr lvl="1"/>
            <a:r>
              <a:rPr lang="en-US" dirty="0"/>
              <a:t>(8) Confirmation the project is not located on a no maintenance or minimum</a:t>
            </a:r>
          </a:p>
          <a:p>
            <a:pPr lvl="1"/>
            <a:r>
              <a:rPr lang="en-US" dirty="0"/>
              <a:t>maintenance road;</a:t>
            </a:r>
          </a:p>
          <a:p>
            <a:pPr lvl="1"/>
            <a:r>
              <a:rPr lang="en-US" dirty="0"/>
              <a:t>(9) Hydrological impact;</a:t>
            </a:r>
          </a:p>
          <a:p>
            <a:pPr lvl="1"/>
            <a:r>
              <a:rPr lang="en-US" dirty="0"/>
              <a:t>(10) If the highway does not terminate into a field entrance, driveway, single residence, farm, or ranch;</a:t>
            </a:r>
          </a:p>
          <a:p>
            <a:pPr lvl="1"/>
            <a:r>
              <a:rPr lang="en-US" dirty="0"/>
              <a:t>(11) The application, or group of applications, that best serves the citizens of this state;  and</a:t>
            </a:r>
          </a:p>
          <a:p>
            <a:pPr lvl="1"/>
            <a:r>
              <a:rPr lang="en-US" dirty="0"/>
              <a:t>(12) Any other matters deemed applicable by the board of county commissioners.</a:t>
            </a:r>
          </a:p>
          <a:p>
            <a:r>
              <a:rPr lang="en-US" dirty="0"/>
              <a:t>The decisions of the county commissioner shall be final and nonappealable.</a:t>
            </a:r>
          </a:p>
          <a:p>
            <a:r>
              <a:rPr lang="en-US" dirty="0"/>
              <a:t>However, a denied application may be submitted in a subsequent year.</a:t>
            </a:r>
          </a:p>
        </p:txBody>
      </p:sp>
    </p:spTree>
    <p:extLst>
      <p:ext uri="{BB962C8B-B14F-4D97-AF65-F5344CB8AC3E}">
        <p14:creationId xmlns:p14="http://schemas.microsoft.com/office/powerpoint/2010/main" val="4064948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251E672-B20C-4CC7-AAA7-C097D443C52D}"/>
              </a:ext>
            </a:extLst>
          </p:cNvPr>
          <p:cNvSpPr>
            <a:spLocks noGrp="1"/>
          </p:cNvSpPr>
          <p:nvPr>
            <p:ph type="sldNum" sz="quarter" idx="10"/>
          </p:nvPr>
        </p:nvSpPr>
        <p:spPr/>
        <p:txBody>
          <a:bodyPr/>
          <a:lstStyle/>
          <a:p>
            <a:fld id="{07020448-49C0-47B5-9E94-45534B8C84F5}" type="slidenum">
              <a:rPr lang="en-US" altLang="en-US" smtClean="0"/>
              <a:pPr/>
              <a:t>29</a:t>
            </a:fld>
            <a:endParaRPr lang="en-US" altLang="en-US" dirty="0"/>
          </a:p>
        </p:txBody>
      </p:sp>
      <p:sp>
        <p:nvSpPr>
          <p:cNvPr id="3" name="Rectangle 2">
            <a:extLst>
              <a:ext uri="{FF2B5EF4-FFF2-40B4-BE49-F238E27FC236}">
                <a16:creationId xmlns:a16="http://schemas.microsoft.com/office/drawing/2014/main" id="{F959981F-4183-49CF-AC02-8A10233888DE}"/>
              </a:ext>
            </a:extLst>
          </p:cNvPr>
          <p:cNvSpPr/>
          <p:nvPr/>
        </p:nvSpPr>
        <p:spPr>
          <a:xfrm>
            <a:off x="685800" y="1066800"/>
            <a:ext cx="7543800" cy="3139321"/>
          </a:xfrm>
          <a:prstGeom prst="rect">
            <a:avLst/>
          </a:prstGeom>
        </p:spPr>
        <p:txBody>
          <a:bodyPr wrap="square">
            <a:spAutoFit/>
          </a:bodyPr>
          <a:lstStyle/>
          <a:p>
            <a:r>
              <a:rPr lang="en-US" dirty="0"/>
              <a:t>Section 6. That a NEW SECTION be added: </a:t>
            </a:r>
          </a:p>
          <a:p>
            <a:endParaRPr lang="en-US" dirty="0"/>
          </a:p>
          <a:p>
            <a:r>
              <a:rPr lang="en-US" b="1" u="sng" dirty="0"/>
              <a:t>31-34-6. Township eligibility--Plan and annual report--Tax requirement.</a:t>
            </a:r>
            <a:r>
              <a:rPr lang="en-US" dirty="0"/>
              <a:t> </a:t>
            </a:r>
          </a:p>
          <a:p>
            <a:r>
              <a:rPr lang="en-US" dirty="0"/>
              <a:t>A requesting township shall timely file the township small structure improvement plan pursuant to § 31-34-7 with the county highway superintendent and an annual report pursuant to § 8-10-30 in order to be eligible for the funds. Any township requesting use of rural access infrastructure funds pursuant to this Act shall meet at least one of the following requirements:</a:t>
            </a:r>
          </a:p>
          <a:p>
            <a:r>
              <a:rPr lang="en-US" dirty="0"/>
              <a:t>	(1) Impose an annual property tax levy of fifty cents per thousand 	pursuant to § 10- 12-28.2; or </a:t>
            </a:r>
          </a:p>
          <a:p>
            <a:r>
              <a:rPr lang="en-US" dirty="0"/>
              <a:t>	(2) Impose a tax levy opt out pursuant to § 10-13-36. </a:t>
            </a:r>
          </a:p>
        </p:txBody>
      </p:sp>
    </p:spTree>
    <p:extLst>
      <p:ext uri="{BB962C8B-B14F-4D97-AF65-F5344CB8AC3E}">
        <p14:creationId xmlns:p14="http://schemas.microsoft.com/office/powerpoint/2010/main" val="335917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1019C68-826C-4F4E-B003-EDB25D2FE4C8}"/>
              </a:ext>
            </a:extLst>
          </p:cNvPr>
          <p:cNvSpPr>
            <a:spLocks noGrp="1"/>
          </p:cNvSpPr>
          <p:nvPr>
            <p:ph type="sldNum" sz="quarter" idx="10"/>
          </p:nvPr>
        </p:nvSpPr>
        <p:spPr/>
        <p:txBody>
          <a:bodyPr/>
          <a:lstStyle/>
          <a:p>
            <a:fld id="{BB92C6F1-7109-428C-8E7E-D727250E8208}" type="slidenum">
              <a:rPr lang="en-US" altLang="en-US" smtClean="0"/>
              <a:pPr/>
              <a:t>3</a:t>
            </a:fld>
            <a:endParaRPr lang="en-US" altLang="en-US" dirty="0"/>
          </a:p>
        </p:txBody>
      </p:sp>
      <p:pic>
        <p:nvPicPr>
          <p:cNvPr id="7" name="Picture 6">
            <a:extLst>
              <a:ext uri="{FF2B5EF4-FFF2-40B4-BE49-F238E27FC236}">
                <a16:creationId xmlns:a16="http://schemas.microsoft.com/office/drawing/2014/main" id="{12278664-83B6-49F3-9B81-A2C84A4640AD}"/>
              </a:ext>
            </a:extLst>
          </p:cNvPr>
          <p:cNvPicPr>
            <a:picLocks noChangeAspect="1"/>
          </p:cNvPicPr>
          <p:nvPr/>
        </p:nvPicPr>
        <p:blipFill>
          <a:blip r:embed="rId2"/>
          <a:stretch>
            <a:fillRect/>
          </a:stretch>
        </p:blipFill>
        <p:spPr>
          <a:xfrm>
            <a:off x="2003460" y="0"/>
            <a:ext cx="5540340" cy="6858000"/>
          </a:xfrm>
          <a:prstGeom prst="rect">
            <a:avLst/>
          </a:prstGeom>
        </p:spPr>
      </p:pic>
    </p:spTree>
    <p:extLst>
      <p:ext uri="{BB962C8B-B14F-4D97-AF65-F5344CB8AC3E}">
        <p14:creationId xmlns:p14="http://schemas.microsoft.com/office/powerpoint/2010/main" val="22733217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8550BEB-C7FF-44DA-9E21-F72D003B832C}"/>
              </a:ext>
            </a:extLst>
          </p:cNvPr>
          <p:cNvSpPr>
            <a:spLocks noGrp="1"/>
          </p:cNvSpPr>
          <p:nvPr>
            <p:ph type="sldNum" sz="quarter" idx="10"/>
          </p:nvPr>
        </p:nvSpPr>
        <p:spPr/>
        <p:txBody>
          <a:bodyPr/>
          <a:lstStyle/>
          <a:p>
            <a:fld id="{07020448-49C0-47B5-9E94-45534B8C84F5}" type="slidenum">
              <a:rPr lang="en-US" altLang="en-US" smtClean="0"/>
              <a:pPr/>
              <a:t>30</a:t>
            </a:fld>
            <a:endParaRPr lang="en-US" altLang="en-US" dirty="0"/>
          </a:p>
        </p:txBody>
      </p:sp>
      <p:sp>
        <p:nvSpPr>
          <p:cNvPr id="3" name="Rectangle 2">
            <a:extLst>
              <a:ext uri="{FF2B5EF4-FFF2-40B4-BE49-F238E27FC236}">
                <a16:creationId xmlns:a16="http://schemas.microsoft.com/office/drawing/2014/main" id="{B95153A8-0B15-42B5-8D68-B57D2DAF6265}"/>
              </a:ext>
            </a:extLst>
          </p:cNvPr>
          <p:cNvSpPr/>
          <p:nvPr/>
        </p:nvSpPr>
        <p:spPr>
          <a:xfrm>
            <a:off x="304800" y="474345"/>
            <a:ext cx="8382000" cy="5909310"/>
          </a:xfrm>
          <a:prstGeom prst="rect">
            <a:avLst/>
          </a:prstGeom>
        </p:spPr>
        <p:txBody>
          <a:bodyPr wrap="square">
            <a:spAutoFit/>
          </a:bodyPr>
          <a:lstStyle/>
          <a:p>
            <a:r>
              <a:rPr lang="en-US" dirty="0"/>
              <a:t>Section 7. That a NEW SECTION be added:</a:t>
            </a:r>
          </a:p>
          <a:p>
            <a:endParaRPr lang="en-US" dirty="0"/>
          </a:p>
          <a:p>
            <a:r>
              <a:rPr lang="en-US" b="1" u="sng" dirty="0"/>
              <a:t>31-34-7. Township eligibility--Contents of plan--Updates.</a:t>
            </a:r>
          </a:p>
          <a:p>
            <a:endParaRPr lang="en-US" b="1" dirty="0"/>
          </a:p>
          <a:p>
            <a:r>
              <a:rPr lang="en-US" dirty="0"/>
              <a:t>To be eligible to receive funding from the rural access infrastructure fund</a:t>
            </a:r>
          </a:p>
          <a:p>
            <a:r>
              <a:rPr lang="en-US" dirty="0"/>
              <a:t>established under this Act, a township shall, each year by November fifteenth, submit to</a:t>
            </a:r>
          </a:p>
          <a:p>
            <a:r>
              <a:rPr lang="en-US" dirty="0"/>
              <a:t>the county that township is located in, a township small structure improvement plan and</a:t>
            </a:r>
          </a:p>
          <a:p>
            <a:r>
              <a:rPr lang="en-US" dirty="0"/>
              <a:t>any updates shall be made in accordance with this section. The township small structure</a:t>
            </a:r>
          </a:p>
          <a:p>
            <a:r>
              <a:rPr lang="en-US" dirty="0"/>
              <a:t>improvement plan shall include:</a:t>
            </a:r>
          </a:p>
          <a:p>
            <a:pPr lvl="1"/>
            <a:r>
              <a:rPr lang="en-US" dirty="0"/>
              <a:t>(1) One or more maps showing the location of all small structures within the township;</a:t>
            </a:r>
          </a:p>
          <a:p>
            <a:pPr lvl="1"/>
            <a:r>
              <a:rPr lang="en-US" dirty="0"/>
              <a:t>(2) The location, width, and length of each small structure;</a:t>
            </a:r>
          </a:p>
          <a:p>
            <a:pPr lvl="1"/>
            <a:r>
              <a:rPr lang="en-US" dirty="0"/>
              <a:t>(3) A report on the condition of each small structure;</a:t>
            </a:r>
          </a:p>
          <a:p>
            <a:pPr lvl="1"/>
            <a:r>
              <a:rPr lang="en-US" dirty="0"/>
              <a:t>(4) Whether the small structure is posted for load capacity, and if so, what the posted limit is;</a:t>
            </a:r>
          </a:p>
          <a:p>
            <a:pPr lvl="1"/>
            <a:r>
              <a:rPr lang="en-US" dirty="0"/>
              <a:t>(5) A list of all projects proposed to be undertaken by the township over the next five years including the location of the project, type of project, source of funding for the project, estimated cost of the project, and the year the project is proposed to</a:t>
            </a:r>
          </a:p>
          <a:p>
            <a:pPr lvl="1"/>
            <a:r>
              <a:rPr lang="en-US" dirty="0"/>
              <a:t>be completed; and</a:t>
            </a:r>
          </a:p>
          <a:p>
            <a:pPr lvl="1"/>
            <a:r>
              <a:rPr lang="en-US" dirty="0"/>
              <a:t>(6) Such additional items as may be prescribed by the Department of Transportation.</a:t>
            </a:r>
          </a:p>
        </p:txBody>
      </p:sp>
    </p:spTree>
    <p:extLst>
      <p:ext uri="{BB962C8B-B14F-4D97-AF65-F5344CB8AC3E}">
        <p14:creationId xmlns:p14="http://schemas.microsoft.com/office/powerpoint/2010/main" val="1929435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A89F163-84C3-483E-B409-EBE0866311A7}"/>
              </a:ext>
            </a:extLst>
          </p:cNvPr>
          <p:cNvSpPr>
            <a:spLocks noGrp="1"/>
          </p:cNvSpPr>
          <p:nvPr>
            <p:ph type="sldNum" sz="quarter" idx="10"/>
          </p:nvPr>
        </p:nvSpPr>
        <p:spPr/>
        <p:txBody>
          <a:bodyPr/>
          <a:lstStyle/>
          <a:p>
            <a:fld id="{07020448-49C0-47B5-9E94-45534B8C84F5}" type="slidenum">
              <a:rPr lang="en-US" altLang="en-US" smtClean="0"/>
              <a:pPr/>
              <a:t>31</a:t>
            </a:fld>
            <a:endParaRPr lang="en-US" altLang="en-US" dirty="0"/>
          </a:p>
        </p:txBody>
      </p:sp>
      <p:sp>
        <p:nvSpPr>
          <p:cNvPr id="4" name="Rectangle 3">
            <a:extLst>
              <a:ext uri="{FF2B5EF4-FFF2-40B4-BE49-F238E27FC236}">
                <a16:creationId xmlns:a16="http://schemas.microsoft.com/office/drawing/2014/main" id="{0C6306C3-C0A4-407E-A5A4-186975A49991}"/>
              </a:ext>
            </a:extLst>
          </p:cNvPr>
          <p:cNvSpPr/>
          <p:nvPr/>
        </p:nvSpPr>
        <p:spPr>
          <a:xfrm>
            <a:off x="533400" y="1"/>
            <a:ext cx="7467600" cy="6740307"/>
          </a:xfrm>
          <a:prstGeom prst="rect">
            <a:avLst/>
          </a:prstGeom>
        </p:spPr>
        <p:txBody>
          <a:bodyPr wrap="square">
            <a:spAutoFit/>
          </a:bodyPr>
          <a:lstStyle/>
          <a:p>
            <a:r>
              <a:rPr lang="en-US" dirty="0"/>
              <a:t>Section 8. That a NEW SECTION be added:</a:t>
            </a:r>
          </a:p>
          <a:p>
            <a:endParaRPr lang="en-US" dirty="0"/>
          </a:p>
          <a:p>
            <a:r>
              <a:rPr lang="en-US" b="1" u="sng" dirty="0"/>
              <a:t>31-34-8. County use of funds conditioned.</a:t>
            </a:r>
          </a:p>
          <a:p>
            <a:endParaRPr lang="en-US" b="1" dirty="0"/>
          </a:p>
          <a:p>
            <a:r>
              <a:rPr lang="en-US" dirty="0"/>
              <a:t>The county commission may use rural access infrastructure funds for the</a:t>
            </a:r>
          </a:p>
          <a:p>
            <a:r>
              <a:rPr lang="en-US" dirty="0"/>
              <a:t>construction, rehabilitation, or replacement of small structures on county secondary highways so long as such projects are considered in a similar manner as the small structures that are located within an organized township.</a:t>
            </a:r>
          </a:p>
          <a:p>
            <a:endParaRPr lang="en-US" dirty="0"/>
          </a:p>
          <a:p>
            <a:r>
              <a:rPr lang="en-US" b="1" dirty="0"/>
              <a:t>Section 9.</a:t>
            </a:r>
            <a:r>
              <a:rPr lang="en-US" dirty="0"/>
              <a:t> There is hereby appropriated from the general fund the sum of $6,000,000 to the Department of Revenue for the purpose of distribution to county rural access infrastructure funds. </a:t>
            </a:r>
          </a:p>
          <a:p>
            <a:endParaRPr lang="en-US" sz="1200" dirty="0"/>
          </a:p>
          <a:p>
            <a:r>
              <a:rPr lang="en-US" b="1" dirty="0"/>
              <a:t>Section 10. </a:t>
            </a:r>
            <a:r>
              <a:rPr lang="en-US" dirty="0"/>
              <a:t>The secretary of the Department of Revenue shall approve vouchers and the state auditor shall draw warrants to pay expenditures authorized by this Act.</a:t>
            </a:r>
          </a:p>
          <a:p>
            <a:endParaRPr lang="en-US" sz="1200" dirty="0"/>
          </a:p>
          <a:p>
            <a:r>
              <a:rPr lang="en-US" b="1" dirty="0"/>
              <a:t>Section 11. </a:t>
            </a:r>
            <a:r>
              <a:rPr lang="en-US" dirty="0"/>
              <a:t>Any amounts appropriated in this Act not lawfully expended or obligated shall revert in accordance with the procedures prescribed in chapter 4-8. </a:t>
            </a:r>
          </a:p>
          <a:p>
            <a:endParaRPr lang="en-US" sz="1200" dirty="0"/>
          </a:p>
          <a:p>
            <a:r>
              <a:rPr lang="en-US" b="1" dirty="0"/>
              <a:t>Section 12. </a:t>
            </a:r>
            <a:r>
              <a:rPr lang="en-US" dirty="0"/>
              <a:t>Whereas, this Act is necessary for the support of the state government and its existing public institutions, an emergency is hereby declared to exist, and this Act shall be in full force and effect from and after its passage and approval.</a:t>
            </a:r>
          </a:p>
        </p:txBody>
      </p:sp>
    </p:spTree>
    <p:extLst>
      <p:ext uri="{BB962C8B-B14F-4D97-AF65-F5344CB8AC3E}">
        <p14:creationId xmlns:p14="http://schemas.microsoft.com/office/powerpoint/2010/main" val="21821712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7F04BAC-28F0-43BA-ACC0-5994084D665E}"/>
              </a:ext>
            </a:extLst>
          </p:cNvPr>
          <p:cNvSpPr>
            <a:spLocks noGrp="1" noChangeArrowheads="1"/>
          </p:cNvSpPr>
          <p:nvPr>
            <p:ph type="title"/>
          </p:nvPr>
        </p:nvSpPr>
        <p:spPr/>
        <p:txBody>
          <a:bodyPr/>
          <a:lstStyle/>
          <a:p>
            <a:r>
              <a:rPr lang="en-US" altLang="en-US" dirty="0"/>
              <a:t>Quotes vs. Bids</a:t>
            </a:r>
          </a:p>
        </p:txBody>
      </p:sp>
      <p:sp>
        <p:nvSpPr>
          <p:cNvPr id="10243" name="Rectangle 3">
            <a:extLst>
              <a:ext uri="{FF2B5EF4-FFF2-40B4-BE49-F238E27FC236}">
                <a16:creationId xmlns:a16="http://schemas.microsoft.com/office/drawing/2014/main" id="{65EB848D-EF8F-4DD9-8B93-B6FE0932A93D}"/>
              </a:ext>
            </a:extLst>
          </p:cNvPr>
          <p:cNvSpPr>
            <a:spLocks noGrp="1" noChangeArrowheads="1"/>
          </p:cNvSpPr>
          <p:nvPr>
            <p:ph type="body" idx="1"/>
          </p:nvPr>
        </p:nvSpPr>
        <p:spPr/>
        <p:txBody>
          <a:bodyPr/>
          <a:lstStyle/>
          <a:p>
            <a:r>
              <a:rPr lang="en-US" altLang="en-US" dirty="0"/>
              <a:t>Bids – formal process – over bid limit</a:t>
            </a:r>
          </a:p>
          <a:p>
            <a:pPr lvl="2"/>
            <a:r>
              <a:rPr lang="en-US" altLang="en-US" sz="3200" dirty="0"/>
              <a:t>Notices</a:t>
            </a:r>
          </a:p>
          <a:p>
            <a:pPr lvl="2"/>
            <a:r>
              <a:rPr lang="en-US" altLang="en-US" sz="3200" dirty="0"/>
              <a:t>Sealed</a:t>
            </a:r>
          </a:p>
          <a:p>
            <a:r>
              <a:rPr lang="en-US" altLang="en-US" dirty="0"/>
              <a:t>Quotes – no notices</a:t>
            </a:r>
          </a:p>
          <a:p>
            <a:pPr lvl="2"/>
            <a:r>
              <a:rPr lang="en-US" altLang="en-US" sz="3200" dirty="0"/>
              <a:t>Fax</a:t>
            </a:r>
          </a:p>
          <a:p>
            <a:pPr lvl="2"/>
            <a:r>
              <a:rPr lang="en-US" altLang="en-US" sz="3200" dirty="0"/>
              <a:t>Phone</a:t>
            </a:r>
          </a:p>
          <a:p>
            <a:pPr lvl="2"/>
            <a:r>
              <a:rPr lang="en-US" altLang="en-US" sz="3200" dirty="0"/>
              <a:t>Under bid limit/exempt from bidding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7412B-027F-475B-B1FC-5C2408CD6804}"/>
              </a:ext>
            </a:extLst>
          </p:cNvPr>
          <p:cNvSpPr>
            <a:spLocks noGrp="1"/>
          </p:cNvSpPr>
          <p:nvPr>
            <p:ph type="title"/>
          </p:nvPr>
        </p:nvSpPr>
        <p:spPr/>
        <p:txBody>
          <a:bodyPr/>
          <a:lstStyle/>
          <a:p>
            <a:r>
              <a:rPr lang="en-US" dirty="0"/>
              <a:t>Updated Bid Booklet</a:t>
            </a:r>
          </a:p>
        </p:txBody>
      </p:sp>
      <p:sp>
        <p:nvSpPr>
          <p:cNvPr id="3" name="Content Placeholder 2">
            <a:extLst>
              <a:ext uri="{FF2B5EF4-FFF2-40B4-BE49-F238E27FC236}">
                <a16:creationId xmlns:a16="http://schemas.microsoft.com/office/drawing/2014/main" id="{97209070-A407-4B5D-8BB1-686C514A0931}"/>
              </a:ext>
            </a:extLst>
          </p:cNvPr>
          <p:cNvSpPr>
            <a:spLocks noGrp="1"/>
          </p:cNvSpPr>
          <p:nvPr>
            <p:ph idx="1"/>
          </p:nvPr>
        </p:nvSpPr>
        <p:spPr>
          <a:xfrm>
            <a:off x="469232" y="1828800"/>
            <a:ext cx="8229600" cy="5029200"/>
          </a:xfrm>
        </p:spPr>
        <p:txBody>
          <a:bodyPr/>
          <a:lstStyle/>
          <a:p>
            <a:r>
              <a:rPr lang="en-US" dirty="0"/>
              <a:t>SD Local Government Guide for Acquisition, Disposals and Exchanges (Bid Booklet)</a:t>
            </a:r>
          </a:p>
          <a:p>
            <a:pPr lvl="1"/>
            <a:r>
              <a:rPr lang="en-US" dirty="0"/>
              <a:t>Updated July 1, 2020</a:t>
            </a:r>
          </a:p>
          <a:p>
            <a:pPr lvl="1"/>
            <a:r>
              <a:rPr lang="en-US" dirty="0"/>
              <a:t>DLA Website</a:t>
            </a:r>
          </a:p>
          <a:p>
            <a:pPr lvl="2"/>
            <a:r>
              <a:rPr lang="en-US" dirty="0">
                <a:hlinkClick r:id="rId2"/>
              </a:rPr>
              <a:t>http://legislativeaudit.sd.gov/resources/resources.aspx</a:t>
            </a:r>
            <a:endParaRPr lang="en-US" dirty="0"/>
          </a:p>
          <a:p>
            <a:pPr lvl="2"/>
            <a:endParaRPr lang="en-US" dirty="0"/>
          </a:p>
        </p:txBody>
      </p:sp>
      <p:sp>
        <p:nvSpPr>
          <p:cNvPr id="4" name="Slide Number Placeholder 3">
            <a:extLst>
              <a:ext uri="{FF2B5EF4-FFF2-40B4-BE49-F238E27FC236}">
                <a16:creationId xmlns:a16="http://schemas.microsoft.com/office/drawing/2014/main" id="{525CE167-6D38-400E-9406-5A092BFE8800}"/>
              </a:ext>
            </a:extLst>
          </p:cNvPr>
          <p:cNvSpPr>
            <a:spLocks noGrp="1"/>
          </p:cNvSpPr>
          <p:nvPr>
            <p:ph type="sldNum" sz="quarter" idx="12"/>
          </p:nvPr>
        </p:nvSpPr>
        <p:spPr/>
        <p:txBody>
          <a:bodyPr/>
          <a:lstStyle/>
          <a:p>
            <a:pPr>
              <a:defRPr/>
            </a:pPr>
            <a:fld id="{CF3A4D5E-7EE4-430D-9051-19320E9D583F}" type="slidenum">
              <a:rPr lang="en-US" altLang="en-US" smtClean="0"/>
              <a:pPr>
                <a:defRPr/>
              </a:pPr>
              <a:t>33</a:t>
            </a:fld>
            <a:endParaRPr lang="en-US" altLang="en-US" dirty="0"/>
          </a:p>
        </p:txBody>
      </p:sp>
      <p:pic>
        <p:nvPicPr>
          <p:cNvPr id="6" name="Picture 5">
            <a:extLst>
              <a:ext uri="{FF2B5EF4-FFF2-40B4-BE49-F238E27FC236}">
                <a16:creationId xmlns:a16="http://schemas.microsoft.com/office/drawing/2014/main" id="{24C5305B-A732-4D9E-9F76-8634A4FFC33A}"/>
              </a:ext>
            </a:extLst>
          </p:cNvPr>
          <p:cNvPicPr>
            <a:picLocks noChangeAspect="1"/>
          </p:cNvPicPr>
          <p:nvPr/>
        </p:nvPicPr>
        <p:blipFill>
          <a:blip r:embed="rId3"/>
          <a:stretch>
            <a:fillRect/>
          </a:stretch>
        </p:blipFill>
        <p:spPr>
          <a:xfrm>
            <a:off x="1333500" y="4343400"/>
            <a:ext cx="6477000" cy="2514600"/>
          </a:xfrm>
          <a:prstGeom prst="rect">
            <a:avLst/>
          </a:prstGeom>
        </p:spPr>
      </p:pic>
    </p:spTree>
    <p:extLst>
      <p:ext uri="{BB962C8B-B14F-4D97-AF65-F5344CB8AC3E}">
        <p14:creationId xmlns:p14="http://schemas.microsoft.com/office/powerpoint/2010/main" val="33205468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a:extLst>
              <a:ext uri="{FF2B5EF4-FFF2-40B4-BE49-F238E27FC236}">
                <a16:creationId xmlns:a16="http://schemas.microsoft.com/office/drawing/2014/main" id="{25338A87-30C7-455E-8072-7F80BEFE5479}"/>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D7B412C-D105-45E6-B8C8-39CBE6B85E02}" type="slidenum">
              <a:rPr lang="en-US" altLang="en-US">
                <a:latin typeface="Arial" panose="020B0604020202020204" pitchFamily="34" charset="0"/>
              </a:rPr>
              <a:pPr/>
              <a:t>34</a:t>
            </a:fld>
            <a:endParaRPr lang="en-US" altLang="en-US" dirty="0">
              <a:latin typeface="Arial" panose="020B0604020202020204" pitchFamily="34" charset="0"/>
            </a:endParaRPr>
          </a:p>
        </p:txBody>
      </p:sp>
      <p:sp>
        <p:nvSpPr>
          <p:cNvPr id="34819" name="Rectangle 2">
            <a:extLst>
              <a:ext uri="{FF2B5EF4-FFF2-40B4-BE49-F238E27FC236}">
                <a16:creationId xmlns:a16="http://schemas.microsoft.com/office/drawing/2014/main" id="{01B7F6EA-6A3C-416D-AC72-75275076A951}"/>
              </a:ext>
            </a:extLst>
          </p:cNvPr>
          <p:cNvSpPr>
            <a:spLocks noGrp="1" noChangeArrowheads="1"/>
          </p:cNvSpPr>
          <p:nvPr>
            <p:ph type="title"/>
          </p:nvPr>
        </p:nvSpPr>
        <p:spPr/>
        <p:txBody>
          <a:bodyPr/>
          <a:lstStyle/>
          <a:p>
            <a:pPr eaLnBrk="1" hangingPunct="1"/>
            <a:r>
              <a:rPr lang="en-US" altLang="en-US" dirty="0"/>
              <a:t>BID - LIMITS</a:t>
            </a:r>
          </a:p>
        </p:txBody>
      </p:sp>
      <p:sp>
        <p:nvSpPr>
          <p:cNvPr id="38916" name="Rectangle 3">
            <a:extLst>
              <a:ext uri="{FF2B5EF4-FFF2-40B4-BE49-F238E27FC236}">
                <a16:creationId xmlns:a16="http://schemas.microsoft.com/office/drawing/2014/main" id="{68CE4FFB-F189-4E31-8456-0A99E654A651}"/>
              </a:ext>
            </a:extLst>
          </p:cNvPr>
          <p:cNvSpPr>
            <a:spLocks noGrp="1" noChangeArrowheads="1"/>
          </p:cNvSpPr>
          <p:nvPr>
            <p:ph type="body" idx="1"/>
          </p:nvPr>
        </p:nvSpPr>
        <p:spPr>
          <a:xfrm>
            <a:off x="457200" y="1828800"/>
            <a:ext cx="8229600" cy="5029200"/>
          </a:xfrm>
        </p:spPr>
        <p:txBody>
          <a:bodyPr/>
          <a:lstStyle/>
          <a:p>
            <a:pPr lvl="1" eaLnBrk="1" hangingPunct="1">
              <a:defRPr/>
            </a:pPr>
            <a:r>
              <a:rPr lang="en-US" altLang="en-US" dirty="0"/>
              <a:t>$25,000 for </a:t>
            </a:r>
            <a:r>
              <a:rPr lang="en-US" altLang="en-US" dirty="0">
                <a:solidFill>
                  <a:srgbClr val="FF0000"/>
                </a:solidFill>
              </a:rPr>
              <a:t>supplies</a:t>
            </a:r>
            <a:r>
              <a:rPr lang="en-US" altLang="en-US" dirty="0"/>
              <a:t> (except equipment) or </a:t>
            </a:r>
            <a:r>
              <a:rPr lang="en-US" altLang="en-US" dirty="0">
                <a:solidFill>
                  <a:srgbClr val="FF0000"/>
                </a:solidFill>
              </a:rPr>
              <a:t>services</a:t>
            </a:r>
          </a:p>
          <a:p>
            <a:pPr marL="471487" lvl="1" indent="0" eaLnBrk="1" hangingPunct="1">
              <a:buFont typeface="Wingdings" panose="05000000000000000000" pitchFamily="2" charset="2"/>
              <a:buNone/>
              <a:defRPr/>
            </a:pPr>
            <a:endParaRPr lang="en-US" altLang="en-US" sz="800" dirty="0">
              <a:solidFill>
                <a:srgbClr val="FF0000"/>
              </a:solidFill>
            </a:endParaRPr>
          </a:p>
          <a:p>
            <a:pPr lvl="1" eaLnBrk="1" hangingPunct="1">
              <a:defRPr/>
            </a:pPr>
            <a:r>
              <a:rPr lang="en-US" dirty="0"/>
              <a:t>Effective July 1, 2016, SB118 of 2016 Session increased the threshold for “</a:t>
            </a:r>
            <a:r>
              <a:rPr lang="en-US" dirty="0">
                <a:solidFill>
                  <a:srgbClr val="FF0000"/>
                </a:solidFill>
              </a:rPr>
              <a:t>equipment</a:t>
            </a:r>
            <a:r>
              <a:rPr lang="en-US" dirty="0"/>
              <a:t>” to $50,000 for all public subdivisions.  The threshold for supplies and services other than equipment remains at $25,000</a:t>
            </a:r>
          </a:p>
          <a:p>
            <a:pPr marL="471487" lvl="1" indent="0" eaLnBrk="1" hangingPunct="1">
              <a:buFont typeface="Wingdings" panose="05000000000000000000" pitchFamily="2" charset="2"/>
              <a:buNone/>
              <a:defRPr/>
            </a:pPr>
            <a:endParaRPr lang="en-US" altLang="en-US" sz="800" dirty="0"/>
          </a:p>
          <a:p>
            <a:pPr lvl="1" eaLnBrk="1" hangingPunct="1">
              <a:defRPr/>
            </a:pPr>
            <a:r>
              <a:rPr lang="en-US" altLang="en-US" dirty="0"/>
              <a:t>Effective July 1, 2020, SB135 of 2020 Session increased the threshold for “</a:t>
            </a:r>
            <a:r>
              <a:rPr lang="en-US" altLang="en-US" dirty="0">
                <a:solidFill>
                  <a:srgbClr val="FF0000"/>
                </a:solidFill>
              </a:rPr>
              <a:t>public improvement</a:t>
            </a:r>
            <a:r>
              <a:rPr lang="en-US" altLang="en-US" dirty="0"/>
              <a:t>” to $100,000.  </a:t>
            </a:r>
          </a:p>
        </p:txBody>
      </p:sp>
    </p:spTree>
    <p:extLst>
      <p:ext uri="{BB962C8B-B14F-4D97-AF65-F5344CB8AC3E}">
        <p14:creationId xmlns:p14="http://schemas.microsoft.com/office/powerpoint/2010/main" val="11794879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a:extLst>
              <a:ext uri="{FF2B5EF4-FFF2-40B4-BE49-F238E27FC236}">
                <a16:creationId xmlns:a16="http://schemas.microsoft.com/office/drawing/2014/main" id="{3E8BCFFE-9128-46DC-9BF0-6E0C97F7E417}"/>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0CCC057D-80F6-42E9-96CF-1DE1C8088FC7}" type="slidenum">
              <a:rPr lang="en-US" altLang="en-US">
                <a:latin typeface="Arial" panose="020B0604020202020204" pitchFamily="34" charset="0"/>
              </a:rPr>
              <a:pPr/>
              <a:t>35</a:t>
            </a:fld>
            <a:endParaRPr lang="en-US" altLang="en-US" dirty="0">
              <a:latin typeface="Arial" panose="020B0604020202020204" pitchFamily="34" charset="0"/>
            </a:endParaRPr>
          </a:p>
        </p:txBody>
      </p:sp>
      <p:sp>
        <p:nvSpPr>
          <p:cNvPr id="35843" name="Rectangle 2">
            <a:extLst>
              <a:ext uri="{FF2B5EF4-FFF2-40B4-BE49-F238E27FC236}">
                <a16:creationId xmlns:a16="http://schemas.microsoft.com/office/drawing/2014/main" id="{22A04896-F0B5-4862-A1DC-373D2EF01583}"/>
              </a:ext>
            </a:extLst>
          </p:cNvPr>
          <p:cNvSpPr>
            <a:spLocks noGrp="1" noChangeArrowheads="1"/>
          </p:cNvSpPr>
          <p:nvPr>
            <p:ph type="title"/>
          </p:nvPr>
        </p:nvSpPr>
        <p:spPr/>
        <p:txBody>
          <a:bodyPr/>
          <a:lstStyle/>
          <a:p>
            <a:pPr eaLnBrk="1" hangingPunct="1"/>
            <a:r>
              <a:rPr lang="en-US" altLang="en-US" dirty="0"/>
              <a:t>BID - DEFINITIONS</a:t>
            </a:r>
          </a:p>
        </p:txBody>
      </p:sp>
      <p:sp>
        <p:nvSpPr>
          <p:cNvPr id="35844" name="Rectangle 3">
            <a:extLst>
              <a:ext uri="{FF2B5EF4-FFF2-40B4-BE49-F238E27FC236}">
                <a16:creationId xmlns:a16="http://schemas.microsoft.com/office/drawing/2014/main" id="{2D75581E-4430-48B5-9CC1-92BDF3638221}"/>
              </a:ext>
            </a:extLst>
          </p:cNvPr>
          <p:cNvSpPr>
            <a:spLocks noGrp="1" noChangeArrowheads="1"/>
          </p:cNvSpPr>
          <p:nvPr>
            <p:ph type="body" idx="1"/>
          </p:nvPr>
        </p:nvSpPr>
        <p:spPr/>
        <p:txBody>
          <a:bodyPr/>
          <a:lstStyle/>
          <a:p>
            <a:pPr eaLnBrk="1" hangingPunct="1"/>
            <a:r>
              <a:rPr lang="en-US" altLang="en-US" dirty="0"/>
              <a:t>Public Improvement – the process of building, altering, repairing, improving or demolishing any public infrastructure facility, including any structure, building, or other improvements of any kind to real property</a:t>
            </a:r>
          </a:p>
          <a:p>
            <a:pPr eaLnBrk="1" hangingPunct="1"/>
            <a:r>
              <a:rPr lang="en-US" altLang="en-US" dirty="0"/>
              <a:t>Supplies – any property, including </a:t>
            </a:r>
            <a:r>
              <a:rPr lang="en-US" altLang="en-US" dirty="0">
                <a:solidFill>
                  <a:srgbClr val="FF0000"/>
                </a:solidFill>
              </a:rPr>
              <a:t>equipment</a:t>
            </a:r>
            <a:r>
              <a:rPr lang="en-US" altLang="en-US" dirty="0"/>
              <a:t>, materials, and printing;</a:t>
            </a:r>
          </a:p>
        </p:txBody>
      </p:sp>
    </p:spTree>
    <p:extLst>
      <p:ext uri="{BB962C8B-B14F-4D97-AF65-F5344CB8AC3E}">
        <p14:creationId xmlns:p14="http://schemas.microsoft.com/office/powerpoint/2010/main" val="612162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a:extLst>
              <a:ext uri="{FF2B5EF4-FFF2-40B4-BE49-F238E27FC236}">
                <a16:creationId xmlns:a16="http://schemas.microsoft.com/office/drawing/2014/main" id="{211E5A26-EE72-47BF-8F91-AAC28521D341}"/>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9860F2ED-82B0-4747-A52C-44A01964BB64}" type="slidenum">
              <a:rPr lang="en-US" altLang="en-US">
                <a:latin typeface="Arial" panose="020B0604020202020204" pitchFamily="34" charset="0"/>
              </a:rPr>
              <a:pPr/>
              <a:t>36</a:t>
            </a:fld>
            <a:endParaRPr lang="en-US" altLang="en-US" dirty="0">
              <a:latin typeface="Arial" panose="020B0604020202020204" pitchFamily="34" charset="0"/>
            </a:endParaRPr>
          </a:p>
        </p:txBody>
      </p:sp>
      <p:sp>
        <p:nvSpPr>
          <p:cNvPr id="36867" name="Rectangle 2">
            <a:extLst>
              <a:ext uri="{FF2B5EF4-FFF2-40B4-BE49-F238E27FC236}">
                <a16:creationId xmlns:a16="http://schemas.microsoft.com/office/drawing/2014/main" id="{0F1AFC0E-C136-4995-BD50-92F3ECCEB568}"/>
              </a:ext>
            </a:extLst>
          </p:cNvPr>
          <p:cNvSpPr>
            <a:spLocks noGrp="1" noChangeArrowheads="1"/>
          </p:cNvSpPr>
          <p:nvPr>
            <p:ph type="title"/>
          </p:nvPr>
        </p:nvSpPr>
        <p:spPr/>
        <p:txBody>
          <a:bodyPr/>
          <a:lstStyle/>
          <a:p>
            <a:pPr eaLnBrk="1" hangingPunct="1"/>
            <a:r>
              <a:rPr lang="en-US" altLang="en-US" dirty="0"/>
              <a:t>BID - APPLICATIONS</a:t>
            </a:r>
          </a:p>
        </p:txBody>
      </p:sp>
      <p:sp>
        <p:nvSpPr>
          <p:cNvPr id="36868" name="Rectangle 3">
            <a:extLst>
              <a:ext uri="{FF2B5EF4-FFF2-40B4-BE49-F238E27FC236}">
                <a16:creationId xmlns:a16="http://schemas.microsoft.com/office/drawing/2014/main" id="{69CD5CDC-902A-4AD9-A8F3-23A0B16DE4AB}"/>
              </a:ext>
            </a:extLst>
          </p:cNvPr>
          <p:cNvSpPr>
            <a:spLocks noGrp="1" noChangeArrowheads="1"/>
          </p:cNvSpPr>
          <p:nvPr>
            <p:ph type="body" idx="1"/>
          </p:nvPr>
        </p:nvSpPr>
        <p:spPr/>
        <p:txBody>
          <a:bodyPr/>
          <a:lstStyle/>
          <a:p>
            <a:pPr eaLnBrk="1" hangingPunct="1"/>
            <a:r>
              <a:rPr lang="en-US" altLang="en-US" dirty="0"/>
              <a:t>Multiple purchases – Aggregate for FY</a:t>
            </a:r>
          </a:p>
          <a:p>
            <a:pPr eaLnBrk="1" hangingPunct="1"/>
            <a:r>
              <a:rPr lang="en-US" altLang="en-US" dirty="0"/>
              <a:t>Installment payments – focus on contract </a:t>
            </a:r>
          </a:p>
          <a:p>
            <a:pPr eaLnBrk="1" hangingPunct="1"/>
            <a:r>
              <a:rPr lang="en-US" altLang="en-US" dirty="0"/>
              <a:t>Trade-in ---value of what you are acquiring</a:t>
            </a:r>
          </a:p>
          <a:p>
            <a:pPr eaLnBrk="1" hangingPunct="1"/>
            <a:r>
              <a:rPr lang="en-US" altLang="en-US" dirty="0"/>
              <a:t>Piecemeal – breaking down a project</a:t>
            </a:r>
          </a:p>
        </p:txBody>
      </p:sp>
    </p:spTree>
    <p:extLst>
      <p:ext uri="{BB962C8B-B14F-4D97-AF65-F5344CB8AC3E}">
        <p14:creationId xmlns:p14="http://schemas.microsoft.com/office/powerpoint/2010/main" val="31492437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a:extLst>
              <a:ext uri="{FF2B5EF4-FFF2-40B4-BE49-F238E27FC236}">
                <a16:creationId xmlns:a16="http://schemas.microsoft.com/office/drawing/2014/main" id="{F4C36A98-B3AE-4234-9C35-C768EDBF29EF}"/>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FED0617-0144-4029-8686-41E13FDD6F6A}" type="slidenum">
              <a:rPr lang="en-US" altLang="en-US">
                <a:latin typeface="Arial" panose="020B0604020202020204" pitchFamily="34" charset="0"/>
              </a:rPr>
              <a:pPr/>
              <a:t>37</a:t>
            </a:fld>
            <a:endParaRPr lang="en-US" altLang="en-US" dirty="0">
              <a:latin typeface="Arial" panose="020B0604020202020204" pitchFamily="34" charset="0"/>
            </a:endParaRPr>
          </a:p>
        </p:txBody>
      </p:sp>
      <p:sp>
        <p:nvSpPr>
          <p:cNvPr id="37891" name="Rectangle 2">
            <a:extLst>
              <a:ext uri="{FF2B5EF4-FFF2-40B4-BE49-F238E27FC236}">
                <a16:creationId xmlns:a16="http://schemas.microsoft.com/office/drawing/2014/main" id="{D9EE8065-6B76-48EA-8CCD-76D276BAA701}"/>
              </a:ext>
            </a:extLst>
          </p:cNvPr>
          <p:cNvSpPr>
            <a:spLocks noGrp="1" noChangeArrowheads="1"/>
          </p:cNvSpPr>
          <p:nvPr>
            <p:ph type="title"/>
          </p:nvPr>
        </p:nvSpPr>
        <p:spPr/>
        <p:txBody>
          <a:bodyPr/>
          <a:lstStyle/>
          <a:p>
            <a:pPr eaLnBrk="1" hangingPunct="1"/>
            <a:r>
              <a:rPr lang="en-US" altLang="en-US" dirty="0"/>
              <a:t>BID - EMERGENCY</a:t>
            </a:r>
          </a:p>
        </p:txBody>
      </p:sp>
      <p:sp>
        <p:nvSpPr>
          <p:cNvPr id="37892" name="Rectangle 3">
            <a:extLst>
              <a:ext uri="{FF2B5EF4-FFF2-40B4-BE49-F238E27FC236}">
                <a16:creationId xmlns:a16="http://schemas.microsoft.com/office/drawing/2014/main" id="{1DEE472C-3D13-4805-91B4-1224A1CC1939}"/>
              </a:ext>
            </a:extLst>
          </p:cNvPr>
          <p:cNvSpPr>
            <a:spLocks noGrp="1" noChangeArrowheads="1"/>
          </p:cNvSpPr>
          <p:nvPr>
            <p:ph type="body" idx="1"/>
          </p:nvPr>
        </p:nvSpPr>
        <p:spPr/>
        <p:txBody>
          <a:bodyPr/>
          <a:lstStyle/>
          <a:p>
            <a:pPr eaLnBrk="1" hangingPunct="1">
              <a:lnSpc>
                <a:spcPct val="90000"/>
              </a:lnSpc>
            </a:pPr>
            <a:r>
              <a:rPr lang="en-US" altLang="en-US" dirty="0"/>
              <a:t>When there is a threat to public health, welfare or safety or for other urgent or compelling reason</a:t>
            </a:r>
          </a:p>
          <a:p>
            <a:pPr eaLnBrk="1" hangingPunct="1">
              <a:lnSpc>
                <a:spcPct val="90000"/>
              </a:lnSpc>
            </a:pPr>
            <a:r>
              <a:rPr lang="en-US" altLang="en-US" dirty="0"/>
              <a:t>Bid notices are not required</a:t>
            </a:r>
          </a:p>
          <a:p>
            <a:pPr eaLnBrk="1" hangingPunct="1">
              <a:lnSpc>
                <a:spcPct val="90000"/>
              </a:lnSpc>
            </a:pPr>
            <a:r>
              <a:rPr lang="en-US" altLang="en-US" dirty="0"/>
              <a:t>Consider rentals</a:t>
            </a:r>
          </a:p>
          <a:p>
            <a:pPr eaLnBrk="1" hangingPunct="1">
              <a:lnSpc>
                <a:spcPct val="90000"/>
              </a:lnSpc>
            </a:pPr>
            <a:r>
              <a:rPr lang="en-US" altLang="en-US" dirty="0"/>
              <a:t>Declaration in minutes</a:t>
            </a:r>
          </a:p>
          <a:p>
            <a:pPr eaLnBrk="1" hangingPunct="1">
              <a:lnSpc>
                <a:spcPct val="90000"/>
              </a:lnSpc>
            </a:pPr>
            <a:r>
              <a:rPr lang="en-US" altLang="en-US" dirty="0"/>
              <a:t>Procurement must be made with such competition as practicable</a:t>
            </a:r>
          </a:p>
        </p:txBody>
      </p:sp>
    </p:spTree>
    <p:extLst>
      <p:ext uri="{BB962C8B-B14F-4D97-AF65-F5344CB8AC3E}">
        <p14:creationId xmlns:p14="http://schemas.microsoft.com/office/powerpoint/2010/main" val="9028753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87185-2BC2-4A61-BFBA-AF746C29F12D}"/>
              </a:ext>
            </a:extLst>
          </p:cNvPr>
          <p:cNvSpPr>
            <a:spLocks noGrp="1"/>
          </p:cNvSpPr>
          <p:nvPr>
            <p:ph type="title"/>
          </p:nvPr>
        </p:nvSpPr>
        <p:spPr>
          <a:xfrm>
            <a:off x="457200" y="533400"/>
            <a:ext cx="8229600" cy="1295400"/>
          </a:xfrm>
        </p:spPr>
        <p:txBody>
          <a:bodyPr/>
          <a:lstStyle/>
          <a:p>
            <a:r>
              <a:rPr lang="en-US" dirty="0"/>
              <a:t>PURCHASING COOPERATIVE</a:t>
            </a:r>
          </a:p>
        </p:txBody>
      </p:sp>
      <p:sp>
        <p:nvSpPr>
          <p:cNvPr id="3" name="Content Placeholder 2">
            <a:extLst>
              <a:ext uri="{FF2B5EF4-FFF2-40B4-BE49-F238E27FC236}">
                <a16:creationId xmlns:a16="http://schemas.microsoft.com/office/drawing/2014/main" id="{CB6A517B-17F0-4531-8600-54FAA11F552D}"/>
              </a:ext>
            </a:extLst>
          </p:cNvPr>
          <p:cNvSpPr>
            <a:spLocks noGrp="1"/>
          </p:cNvSpPr>
          <p:nvPr>
            <p:ph idx="1"/>
          </p:nvPr>
        </p:nvSpPr>
        <p:spPr>
          <a:xfrm>
            <a:off x="457200" y="1828800"/>
            <a:ext cx="8229600" cy="4419600"/>
          </a:xfrm>
        </p:spPr>
        <p:txBody>
          <a:bodyPr/>
          <a:lstStyle/>
          <a:p>
            <a:r>
              <a:rPr lang="en-US" sz="2400" dirty="0"/>
              <a:t>Any purchasing agency may enter into agreements with purchasing agents in this or any other state or the United States government under which any of the parties may agree to participate in, administer, sponsor, or conduct purchasing transactions under a joint agreement or contract for the purchase of supplies or contractual services.  A purchasing </a:t>
            </a:r>
            <a:br>
              <a:rPr lang="en-US" sz="2400" dirty="0"/>
            </a:br>
            <a:r>
              <a:rPr lang="en-US" sz="2400" dirty="0"/>
              <a:t>agency may cooperate with purchasing agencies and other interested parties in any other state or the United States government to develop uniform purchasing specifications on a regional or national level to facilitate cooperative interstate purchasing transactions.  (SDCL 5-18A-37)</a:t>
            </a:r>
          </a:p>
          <a:p>
            <a:endParaRPr lang="en-US" dirty="0"/>
          </a:p>
        </p:txBody>
      </p:sp>
      <p:sp>
        <p:nvSpPr>
          <p:cNvPr id="4" name="Slide Number Placeholder 3">
            <a:extLst>
              <a:ext uri="{FF2B5EF4-FFF2-40B4-BE49-F238E27FC236}">
                <a16:creationId xmlns:a16="http://schemas.microsoft.com/office/drawing/2014/main" id="{754E8856-2530-4516-93A2-19536CD14570}"/>
              </a:ext>
            </a:extLst>
          </p:cNvPr>
          <p:cNvSpPr>
            <a:spLocks noGrp="1"/>
          </p:cNvSpPr>
          <p:nvPr>
            <p:ph type="sldNum" sz="quarter" idx="12"/>
          </p:nvPr>
        </p:nvSpPr>
        <p:spPr/>
        <p:txBody>
          <a:bodyPr/>
          <a:lstStyle/>
          <a:p>
            <a:fld id="{FF3054C8-6A75-411F-8688-5DF991F139B5}" type="slidenum">
              <a:rPr lang="en-US" altLang="en-US" smtClean="0"/>
              <a:pPr/>
              <a:t>38</a:t>
            </a:fld>
            <a:endParaRPr lang="en-US" altLang="en-US" dirty="0"/>
          </a:p>
        </p:txBody>
      </p:sp>
    </p:spTree>
    <p:extLst>
      <p:ext uri="{BB962C8B-B14F-4D97-AF65-F5344CB8AC3E}">
        <p14:creationId xmlns:p14="http://schemas.microsoft.com/office/powerpoint/2010/main" val="1637145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a:extLst>
              <a:ext uri="{FF2B5EF4-FFF2-40B4-BE49-F238E27FC236}">
                <a16:creationId xmlns:a16="http://schemas.microsoft.com/office/drawing/2014/main" id="{B84093C3-002B-475B-8CDA-A836D6666290}"/>
              </a:ext>
            </a:extLst>
          </p:cNvPr>
          <p:cNvSpPr>
            <a:spLocks noGrp="1"/>
          </p:cNvSpPr>
          <p:nvPr>
            <p:ph type="sldNum" sz="quarter" idx="12"/>
          </p:nvPr>
        </p:nvSpPr>
        <p:spPr>
          <a:noFill/>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B38A1D6E-93AF-4825-9DDB-8486F6EBF942}" type="slidenum">
              <a:rPr lang="en-US" altLang="en-US" sz="2000">
                <a:latin typeface="Arial" panose="020B0604020202020204" pitchFamily="34" charset="0"/>
              </a:rPr>
              <a:pPr>
                <a:spcBef>
                  <a:spcPct val="0"/>
                </a:spcBef>
                <a:buClrTx/>
                <a:buSzTx/>
                <a:buFontTx/>
                <a:buNone/>
              </a:pPr>
              <a:t>39</a:t>
            </a:fld>
            <a:endParaRPr lang="en-US" altLang="en-US" sz="2000" dirty="0">
              <a:latin typeface="Arial" panose="020B0604020202020204" pitchFamily="34" charset="0"/>
            </a:endParaRPr>
          </a:p>
        </p:txBody>
      </p:sp>
      <p:sp>
        <p:nvSpPr>
          <p:cNvPr id="38915" name="Rectangle 2">
            <a:extLst>
              <a:ext uri="{FF2B5EF4-FFF2-40B4-BE49-F238E27FC236}">
                <a16:creationId xmlns:a16="http://schemas.microsoft.com/office/drawing/2014/main" id="{DBB91D40-CD52-49F2-B5CC-A7CE20674EE1}"/>
              </a:ext>
            </a:extLst>
          </p:cNvPr>
          <p:cNvSpPr>
            <a:spLocks noGrp="1" noChangeArrowheads="1"/>
          </p:cNvSpPr>
          <p:nvPr>
            <p:ph type="title"/>
          </p:nvPr>
        </p:nvSpPr>
        <p:spPr>
          <a:xfrm>
            <a:off x="533400" y="533400"/>
            <a:ext cx="8229600" cy="1143000"/>
          </a:xfrm>
        </p:spPr>
        <p:txBody>
          <a:bodyPr/>
          <a:lstStyle/>
          <a:p>
            <a:pPr eaLnBrk="1" hangingPunct="1"/>
            <a:r>
              <a:rPr lang="en-US" altLang="en-US" dirty="0"/>
              <a:t>BID EXEMPTIONS        </a:t>
            </a:r>
          </a:p>
        </p:txBody>
      </p:sp>
      <p:sp>
        <p:nvSpPr>
          <p:cNvPr id="38916" name="Rectangle 3">
            <a:extLst>
              <a:ext uri="{FF2B5EF4-FFF2-40B4-BE49-F238E27FC236}">
                <a16:creationId xmlns:a16="http://schemas.microsoft.com/office/drawing/2014/main" id="{D4FD93EE-2A56-40D0-86AA-AEEEFC80D254}"/>
              </a:ext>
            </a:extLst>
          </p:cNvPr>
          <p:cNvSpPr>
            <a:spLocks noGrp="1" noChangeArrowheads="1"/>
          </p:cNvSpPr>
          <p:nvPr>
            <p:ph type="body" idx="1"/>
          </p:nvPr>
        </p:nvSpPr>
        <p:spPr/>
        <p:txBody>
          <a:bodyPr/>
          <a:lstStyle/>
          <a:p>
            <a:pPr eaLnBrk="1" hangingPunct="1"/>
            <a:r>
              <a:rPr lang="en-US" altLang="en-US" dirty="0"/>
              <a:t>ANY purchase of supplies or services, other than professional services, by purchasing agencies from ANY active contract that has been awarded by ANY government entity by </a:t>
            </a:r>
            <a:r>
              <a:rPr lang="en-US" altLang="en-US" u="sng" dirty="0"/>
              <a:t>competitive sealed bids</a:t>
            </a:r>
            <a:r>
              <a:rPr lang="en-US" altLang="en-US" dirty="0"/>
              <a:t> or </a:t>
            </a:r>
            <a:r>
              <a:rPr lang="en-US" altLang="en-US" u="sng" dirty="0"/>
              <a:t>competitive sealed</a:t>
            </a:r>
            <a:r>
              <a:rPr lang="en-US" altLang="en-US" dirty="0"/>
              <a:t> </a:t>
            </a:r>
            <a:r>
              <a:rPr lang="en-US" altLang="en-US" u="sng" dirty="0"/>
              <a:t>proposals</a:t>
            </a:r>
            <a:r>
              <a:rPr lang="en-US" altLang="en-US" dirty="0"/>
              <a:t> </a:t>
            </a:r>
            <a:r>
              <a:rPr lang="en-US" altLang="en-US" dirty="0">
                <a:solidFill>
                  <a:schemeClr val="folHlink"/>
                </a:solidFill>
              </a:rPr>
              <a:t>or</a:t>
            </a:r>
            <a:r>
              <a:rPr lang="en-US" altLang="en-US" dirty="0"/>
              <a:t> from ANY contract that was competitively </a:t>
            </a:r>
            <a:r>
              <a:rPr lang="en-US" altLang="en-US" u="sng" dirty="0"/>
              <a:t>solicited and </a:t>
            </a:r>
            <a:r>
              <a:rPr lang="en-US" altLang="en-US" b="1" u="sng" dirty="0"/>
              <a:t>awarded</a:t>
            </a:r>
            <a:r>
              <a:rPr lang="en-US" altLang="en-US" dirty="0"/>
              <a:t> within the previous twelve months; 5-18A-22 (3)</a:t>
            </a:r>
          </a:p>
        </p:txBody>
      </p:sp>
    </p:spTree>
    <p:extLst>
      <p:ext uri="{BB962C8B-B14F-4D97-AF65-F5344CB8AC3E}">
        <p14:creationId xmlns:p14="http://schemas.microsoft.com/office/powerpoint/2010/main" val="2801769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4DFF333D-0662-4102-89CD-C1BA1B7D83D6}"/>
              </a:ext>
            </a:extLst>
          </p:cNvPr>
          <p:cNvSpPr>
            <a:spLocks noGrp="1" noChangeArrowheads="1"/>
          </p:cNvSpPr>
          <p:nvPr>
            <p:ph type="title"/>
          </p:nvPr>
        </p:nvSpPr>
        <p:spPr/>
        <p:txBody>
          <a:bodyPr/>
          <a:lstStyle/>
          <a:p>
            <a:r>
              <a:rPr lang="en-US" altLang="en-US" dirty="0"/>
              <a:t>Annual Report</a:t>
            </a:r>
          </a:p>
        </p:txBody>
      </p:sp>
      <p:sp>
        <p:nvSpPr>
          <p:cNvPr id="33795" name="Rectangle 3">
            <a:extLst>
              <a:ext uri="{FF2B5EF4-FFF2-40B4-BE49-F238E27FC236}">
                <a16:creationId xmlns:a16="http://schemas.microsoft.com/office/drawing/2014/main" id="{46EE8959-C390-4424-A1B9-8EC52768507A}"/>
              </a:ext>
            </a:extLst>
          </p:cNvPr>
          <p:cNvSpPr>
            <a:spLocks noGrp="1" noChangeArrowheads="1"/>
          </p:cNvSpPr>
          <p:nvPr>
            <p:ph type="body" idx="1"/>
          </p:nvPr>
        </p:nvSpPr>
        <p:spPr/>
        <p:txBody>
          <a:bodyPr/>
          <a:lstStyle/>
          <a:p>
            <a:pPr lvl="1">
              <a:defRPr/>
            </a:pPr>
            <a:r>
              <a:rPr lang="en-US" altLang="en-US" dirty="0"/>
              <a:t>Please use most current version available on DLA’s website.</a:t>
            </a:r>
          </a:p>
          <a:p>
            <a:pPr lvl="2">
              <a:defRPr/>
            </a:pPr>
            <a:r>
              <a:rPr lang="en-US" dirty="0">
                <a:hlinkClick r:id="rId2"/>
              </a:rPr>
              <a:t>http://legislativeaudit.sd.gov/resources/resources.aspx</a:t>
            </a:r>
            <a:r>
              <a:rPr lang="en-US" dirty="0"/>
              <a:t> </a:t>
            </a:r>
          </a:p>
          <a:p>
            <a:pPr lvl="2">
              <a:defRPr/>
            </a:pPr>
            <a:r>
              <a:rPr lang="en-US" dirty="0"/>
              <a:t>Or  DLA’s website </a:t>
            </a:r>
            <a:r>
              <a:rPr lang="en-US" dirty="0">
                <a:hlinkClick r:id="rId3"/>
              </a:rPr>
              <a:t>http://legislativeaudit.sd.gov/</a:t>
            </a:r>
            <a:r>
              <a:rPr lang="en-US" dirty="0"/>
              <a:t> </a:t>
            </a:r>
          </a:p>
          <a:p>
            <a:pPr lvl="3">
              <a:defRPr/>
            </a:pPr>
            <a:r>
              <a:rPr lang="en-US" dirty="0"/>
              <a:t>Resources</a:t>
            </a:r>
          </a:p>
          <a:p>
            <a:pPr lvl="3">
              <a:defRPr/>
            </a:pPr>
            <a:r>
              <a:rPr lang="en-US" dirty="0"/>
              <a:t>Townships</a:t>
            </a:r>
          </a:p>
          <a:p>
            <a:pPr lvl="1">
              <a:defRPr/>
            </a:pPr>
            <a:r>
              <a:rPr lang="en-US" altLang="en-US" dirty="0"/>
              <a:t>Please use account numbers provided.</a:t>
            </a:r>
          </a:p>
          <a:p>
            <a:pPr lvl="1">
              <a:defRPr/>
            </a:pPr>
            <a:r>
              <a:rPr lang="en-US" altLang="en-US" dirty="0"/>
              <a:t>Please file separate annual report(s) for each Fund maintained (General Fund, Secondary Road Capital Improvement Fund, Snow Fund, etc.).</a:t>
            </a:r>
          </a:p>
          <a:p>
            <a:pPr marL="471487" lvl="1" indent="0">
              <a:buFont typeface="Wingdings" panose="05000000000000000000" pitchFamily="2" charset="2"/>
              <a:buNone/>
              <a:defRPr/>
            </a:pPr>
            <a:endParaRPr lang="en-US"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F9AFFC78-9094-4A72-B3B0-2AD15A68B8B4}"/>
              </a:ext>
            </a:extLst>
          </p:cNvPr>
          <p:cNvSpPr>
            <a:spLocks noGrp="1" noChangeArrowheads="1"/>
          </p:cNvSpPr>
          <p:nvPr>
            <p:ph type="title"/>
          </p:nvPr>
        </p:nvSpPr>
        <p:spPr/>
        <p:txBody>
          <a:bodyPr/>
          <a:lstStyle/>
          <a:p>
            <a:r>
              <a:rPr lang="en-US" altLang="en-US" dirty="0"/>
              <a:t>BID EXEMPTIONS </a:t>
            </a:r>
          </a:p>
        </p:txBody>
      </p:sp>
      <p:sp>
        <p:nvSpPr>
          <p:cNvPr id="39939" name="Content Placeholder 2">
            <a:extLst>
              <a:ext uri="{FF2B5EF4-FFF2-40B4-BE49-F238E27FC236}">
                <a16:creationId xmlns:a16="http://schemas.microsoft.com/office/drawing/2014/main" id="{E230D7E7-5BC7-45DF-A15D-63C6404D4002}"/>
              </a:ext>
            </a:extLst>
          </p:cNvPr>
          <p:cNvSpPr>
            <a:spLocks noGrp="1" noChangeArrowheads="1"/>
          </p:cNvSpPr>
          <p:nvPr>
            <p:ph idx="1"/>
          </p:nvPr>
        </p:nvSpPr>
        <p:spPr/>
        <p:txBody>
          <a:bodyPr/>
          <a:lstStyle/>
          <a:p>
            <a:r>
              <a:rPr lang="en-US" altLang="en-US" dirty="0"/>
              <a:t>A purchase utilizing another entity’s bid has to mirror a purchase from a contract that was “awarded” by the original bidding entity.  It is not enough that such contract was “bid” by the original entity, it must have been “awarded”.</a:t>
            </a:r>
          </a:p>
        </p:txBody>
      </p:sp>
      <p:sp>
        <p:nvSpPr>
          <p:cNvPr id="39940" name="Slide Number Placeholder 3">
            <a:extLst>
              <a:ext uri="{FF2B5EF4-FFF2-40B4-BE49-F238E27FC236}">
                <a16:creationId xmlns:a16="http://schemas.microsoft.com/office/drawing/2014/main" id="{4D640955-1D78-4D6B-B99F-2353D866464B}"/>
              </a:ext>
            </a:extLst>
          </p:cNvPr>
          <p:cNvSpPr>
            <a:spLocks noGrp="1"/>
          </p:cNvSpPr>
          <p:nvPr>
            <p:ph type="sldNum" sz="quarter" idx="12"/>
          </p:nvPr>
        </p:nvSpPr>
        <p:spPr>
          <a:noFill/>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9344CFF2-2E0A-41A5-8EC9-C1F96CAF1B3F}" type="slidenum">
              <a:rPr lang="en-US" altLang="en-US" sz="2000">
                <a:latin typeface="Arial" panose="020B0604020202020204" pitchFamily="34" charset="0"/>
              </a:rPr>
              <a:pPr>
                <a:spcBef>
                  <a:spcPct val="0"/>
                </a:spcBef>
                <a:buClrTx/>
                <a:buSzTx/>
                <a:buFontTx/>
                <a:buNone/>
              </a:pPr>
              <a:t>40</a:t>
            </a:fld>
            <a:endParaRPr lang="en-US" altLang="en-US" sz="2000" dirty="0">
              <a:latin typeface="Arial" panose="020B0604020202020204" pitchFamily="34" charset="0"/>
            </a:endParaRPr>
          </a:p>
        </p:txBody>
      </p:sp>
    </p:spTree>
    <p:extLst>
      <p:ext uri="{BB962C8B-B14F-4D97-AF65-F5344CB8AC3E}">
        <p14:creationId xmlns:p14="http://schemas.microsoft.com/office/powerpoint/2010/main" val="39251625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C66FACC1-B8CD-47CB-BE91-FBFFD207433F}"/>
              </a:ext>
            </a:extLst>
          </p:cNvPr>
          <p:cNvSpPr>
            <a:spLocks noGrp="1" noChangeArrowheads="1"/>
          </p:cNvSpPr>
          <p:nvPr>
            <p:ph type="title"/>
          </p:nvPr>
        </p:nvSpPr>
        <p:spPr/>
        <p:txBody>
          <a:bodyPr/>
          <a:lstStyle/>
          <a:p>
            <a:r>
              <a:rPr lang="en-US" altLang="en-US" dirty="0"/>
              <a:t>BID EXEMPTIONS </a:t>
            </a:r>
          </a:p>
        </p:txBody>
      </p:sp>
      <p:sp>
        <p:nvSpPr>
          <p:cNvPr id="40963" name="Content Placeholder 2">
            <a:extLst>
              <a:ext uri="{FF2B5EF4-FFF2-40B4-BE49-F238E27FC236}">
                <a16:creationId xmlns:a16="http://schemas.microsoft.com/office/drawing/2014/main" id="{74B76DD9-1131-48CE-98AF-3AD1569241EE}"/>
              </a:ext>
            </a:extLst>
          </p:cNvPr>
          <p:cNvSpPr>
            <a:spLocks noGrp="1" noChangeArrowheads="1"/>
          </p:cNvSpPr>
          <p:nvPr>
            <p:ph idx="1"/>
          </p:nvPr>
        </p:nvSpPr>
        <p:spPr/>
        <p:txBody>
          <a:bodyPr/>
          <a:lstStyle/>
          <a:p>
            <a:r>
              <a:rPr lang="en-US" altLang="en-US" dirty="0"/>
              <a:t>Contracts may be utilized from any government entity, including those that are out-of-state, however, care must be taken to ensure that payment is made to the </a:t>
            </a:r>
            <a:r>
              <a:rPr lang="en-US" altLang="en-US" u="sng" dirty="0"/>
              <a:t>original vendor </a:t>
            </a:r>
            <a:r>
              <a:rPr lang="en-US" altLang="en-US" dirty="0"/>
              <a:t>and that the contract was awarded by competitive sealed bids or competitive sealed proposals as defined in SDCL 5-18A-1 (27), 5-18A-5 and 5-18A-7.</a:t>
            </a:r>
            <a:endParaRPr lang="en-US" altLang="en-US" u="sng" dirty="0"/>
          </a:p>
        </p:txBody>
      </p:sp>
      <p:sp>
        <p:nvSpPr>
          <p:cNvPr id="40964" name="Slide Number Placeholder 3">
            <a:extLst>
              <a:ext uri="{FF2B5EF4-FFF2-40B4-BE49-F238E27FC236}">
                <a16:creationId xmlns:a16="http://schemas.microsoft.com/office/drawing/2014/main" id="{5F7B36AA-7191-455A-A26A-571E1D310947}"/>
              </a:ext>
            </a:extLst>
          </p:cNvPr>
          <p:cNvSpPr>
            <a:spLocks noGrp="1"/>
          </p:cNvSpPr>
          <p:nvPr>
            <p:ph type="sldNum" sz="quarter" idx="12"/>
          </p:nvPr>
        </p:nvSpPr>
        <p:spPr>
          <a:noFill/>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E8FE668B-A39F-4749-A57B-91C4A4E25220}" type="slidenum">
              <a:rPr lang="en-US" altLang="en-US" sz="2000">
                <a:latin typeface="Arial" panose="020B0604020202020204" pitchFamily="34" charset="0"/>
              </a:rPr>
              <a:pPr>
                <a:spcBef>
                  <a:spcPct val="0"/>
                </a:spcBef>
                <a:buClrTx/>
                <a:buSzTx/>
                <a:buFontTx/>
                <a:buNone/>
              </a:pPr>
              <a:t>41</a:t>
            </a:fld>
            <a:endParaRPr lang="en-US" altLang="en-US" sz="2000" dirty="0">
              <a:latin typeface="Arial" panose="020B0604020202020204" pitchFamily="34" charset="0"/>
            </a:endParaRPr>
          </a:p>
        </p:txBody>
      </p:sp>
    </p:spTree>
    <p:extLst>
      <p:ext uri="{BB962C8B-B14F-4D97-AF65-F5344CB8AC3E}">
        <p14:creationId xmlns:p14="http://schemas.microsoft.com/office/powerpoint/2010/main" val="31564325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a:extLst>
              <a:ext uri="{FF2B5EF4-FFF2-40B4-BE49-F238E27FC236}">
                <a16:creationId xmlns:a16="http://schemas.microsoft.com/office/drawing/2014/main" id="{98884563-8F35-424C-9C09-509BD3787D8F}"/>
              </a:ext>
            </a:extLst>
          </p:cNvPr>
          <p:cNvSpPr>
            <a:spLocks noGrp="1"/>
          </p:cNvSpPr>
          <p:nvPr>
            <p:ph type="sldNum" sz="quarter" idx="12"/>
          </p:nvPr>
        </p:nvSpPr>
        <p:spPr>
          <a:noFill/>
        </p:spPr>
        <p:txBody>
          <a:bodyPr/>
          <a:lstStyle>
            <a:lvl1pPr>
              <a:spcBef>
                <a:spcPct val="20000"/>
              </a:spcBef>
              <a:buClr>
                <a:schemeClr val="bg2"/>
              </a:buClr>
              <a:buSzPct val="70000"/>
              <a:buFont typeface="Wingdings" panose="05000000000000000000" pitchFamily="2" charset="2"/>
              <a:buChar char="o"/>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bg2"/>
              </a:buClr>
              <a:buSzPct val="65000"/>
              <a:buFont typeface="Wingdings" panose="05000000000000000000" pitchFamily="2" charset="2"/>
              <a:buChar char="o"/>
              <a:defRPr sz="2400">
                <a:solidFill>
                  <a:schemeClr val="tx1"/>
                </a:solidFill>
                <a:latin typeface="Times New Roman" panose="02020603050405020304" pitchFamily="18" charset="0"/>
              </a:defRPr>
            </a:lvl3pPr>
            <a:lvl4pPr marL="1600200" indent="-228600">
              <a:spcBef>
                <a:spcPct val="20000"/>
              </a:spcBef>
              <a:buClr>
                <a:schemeClr val="accent2"/>
              </a:buClr>
              <a:buSzPct val="75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o"/>
              <a:defRPr sz="2000">
                <a:solidFill>
                  <a:schemeClr val="tx1"/>
                </a:solidFill>
                <a:latin typeface="Times New Roman" panose="02020603050405020304" pitchFamily="18" charset="0"/>
              </a:defRPr>
            </a:lvl9pPr>
          </a:lstStyle>
          <a:p>
            <a:pPr>
              <a:spcBef>
                <a:spcPct val="0"/>
              </a:spcBef>
              <a:buClrTx/>
              <a:buSzTx/>
              <a:buFontTx/>
              <a:buNone/>
            </a:pPr>
            <a:fld id="{DADE17D6-F9D4-4329-9F2B-0981AC50747E}" type="slidenum">
              <a:rPr lang="en-US" altLang="en-US" sz="2000">
                <a:latin typeface="Arial" panose="020B0604020202020204" pitchFamily="34" charset="0"/>
              </a:rPr>
              <a:pPr>
                <a:spcBef>
                  <a:spcPct val="0"/>
                </a:spcBef>
                <a:buClrTx/>
                <a:buSzTx/>
                <a:buFontTx/>
                <a:buNone/>
              </a:pPr>
              <a:t>42</a:t>
            </a:fld>
            <a:endParaRPr lang="en-US" altLang="en-US" sz="2000" dirty="0">
              <a:latin typeface="Arial" panose="020B0604020202020204" pitchFamily="34" charset="0"/>
            </a:endParaRPr>
          </a:p>
        </p:txBody>
      </p:sp>
      <p:sp>
        <p:nvSpPr>
          <p:cNvPr id="41987" name="Rectangle 2">
            <a:extLst>
              <a:ext uri="{FF2B5EF4-FFF2-40B4-BE49-F238E27FC236}">
                <a16:creationId xmlns:a16="http://schemas.microsoft.com/office/drawing/2014/main" id="{A3A3B0B0-1BFF-472F-946F-599CDA2E6134}"/>
              </a:ext>
            </a:extLst>
          </p:cNvPr>
          <p:cNvSpPr>
            <a:spLocks noGrp="1" noChangeArrowheads="1"/>
          </p:cNvSpPr>
          <p:nvPr>
            <p:ph type="title"/>
          </p:nvPr>
        </p:nvSpPr>
        <p:spPr/>
        <p:txBody>
          <a:bodyPr/>
          <a:lstStyle/>
          <a:p>
            <a:pPr eaLnBrk="1" hangingPunct="1"/>
            <a:r>
              <a:rPr lang="en-US" altLang="en-US" dirty="0"/>
              <a:t>BID EXEMPTIONS</a:t>
            </a:r>
          </a:p>
        </p:txBody>
      </p:sp>
      <p:sp>
        <p:nvSpPr>
          <p:cNvPr id="41988" name="Rectangle 3">
            <a:extLst>
              <a:ext uri="{FF2B5EF4-FFF2-40B4-BE49-F238E27FC236}">
                <a16:creationId xmlns:a16="http://schemas.microsoft.com/office/drawing/2014/main" id="{D6C6D6AB-8DB0-485C-BC3A-9BCA6C15905C}"/>
              </a:ext>
            </a:extLst>
          </p:cNvPr>
          <p:cNvSpPr>
            <a:spLocks noGrp="1" noChangeArrowheads="1"/>
          </p:cNvSpPr>
          <p:nvPr>
            <p:ph type="body" idx="1"/>
          </p:nvPr>
        </p:nvSpPr>
        <p:spPr/>
        <p:txBody>
          <a:bodyPr/>
          <a:lstStyle/>
          <a:p>
            <a:pPr eaLnBrk="1" hangingPunct="1"/>
            <a:r>
              <a:rPr lang="en-US" altLang="en-US" dirty="0"/>
              <a:t>When buying off of another entity’s bid, make sure it is not a trade-in bid, and you are encouraged to secure (from the original entity) the following items:</a:t>
            </a:r>
          </a:p>
          <a:p>
            <a:pPr lvl="1" eaLnBrk="1" hangingPunct="1"/>
            <a:r>
              <a:rPr lang="en-US" altLang="en-US" dirty="0"/>
              <a:t>Minutes approving contract</a:t>
            </a:r>
          </a:p>
          <a:p>
            <a:pPr lvl="1" eaLnBrk="1" hangingPunct="1"/>
            <a:r>
              <a:rPr lang="en-US" altLang="en-US" dirty="0"/>
              <a:t>Specs</a:t>
            </a:r>
          </a:p>
          <a:p>
            <a:pPr lvl="1" eaLnBrk="1" hangingPunct="1"/>
            <a:r>
              <a:rPr lang="en-US" altLang="en-US" dirty="0"/>
              <a:t>Affidavit of publication</a:t>
            </a:r>
          </a:p>
          <a:p>
            <a:pPr lvl="1" eaLnBrk="1" hangingPunct="1"/>
            <a:r>
              <a:rPr lang="en-US" altLang="en-US" dirty="0"/>
              <a:t>All the bid proposals submitted</a:t>
            </a:r>
          </a:p>
        </p:txBody>
      </p:sp>
    </p:spTree>
    <p:extLst>
      <p:ext uri="{BB962C8B-B14F-4D97-AF65-F5344CB8AC3E}">
        <p14:creationId xmlns:p14="http://schemas.microsoft.com/office/powerpoint/2010/main" val="30182487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a:extLst>
              <a:ext uri="{FF2B5EF4-FFF2-40B4-BE49-F238E27FC236}">
                <a16:creationId xmlns:a16="http://schemas.microsoft.com/office/drawing/2014/main" id="{9546F46B-AE78-4CC0-ABFA-45993428C024}"/>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DBA4C817-42C8-40C3-9FDB-C7D3C307F142}" type="slidenum">
              <a:rPr lang="en-US" altLang="en-US">
                <a:latin typeface="Arial" panose="020B0604020202020204" pitchFamily="34" charset="0"/>
              </a:rPr>
              <a:pPr/>
              <a:t>43</a:t>
            </a:fld>
            <a:endParaRPr lang="en-US" altLang="en-US" dirty="0">
              <a:latin typeface="Arial" panose="020B0604020202020204" pitchFamily="34" charset="0"/>
            </a:endParaRPr>
          </a:p>
        </p:txBody>
      </p:sp>
      <p:sp>
        <p:nvSpPr>
          <p:cNvPr id="43011" name="Rectangle 2">
            <a:extLst>
              <a:ext uri="{FF2B5EF4-FFF2-40B4-BE49-F238E27FC236}">
                <a16:creationId xmlns:a16="http://schemas.microsoft.com/office/drawing/2014/main" id="{FE12598E-EFA9-438A-8712-AFFF06A08E7E}"/>
              </a:ext>
            </a:extLst>
          </p:cNvPr>
          <p:cNvSpPr>
            <a:spLocks noGrp="1" noChangeArrowheads="1"/>
          </p:cNvSpPr>
          <p:nvPr>
            <p:ph type="title"/>
          </p:nvPr>
        </p:nvSpPr>
        <p:spPr/>
        <p:txBody>
          <a:bodyPr/>
          <a:lstStyle/>
          <a:p>
            <a:pPr eaLnBrk="1" hangingPunct="1"/>
            <a:r>
              <a:rPr lang="en-US" altLang="en-US" dirty="0"/>
              <a:t>BID - EXEMPTIONS</a:t>
            </a:r>
          </a:p>
        </p:txBody>
      </p:sp>
      <p:sp>
        <p:nvSpPr>
          <p:cNvPr id="43012" name="Rectangle 3">
            <a:extLst>
              <a:ext uri="{FF2B5EF4-FFF2-40B4-BE49-F238E27FC236}">
                <a16:creationId xmlns:a16="http://schemas.microsoft.com/office/drawing/2014/main" id="{74BD832B-E1F5-4265-9D17-8B1BECA8EE1B}"/>
              </a:ext>
            </a:extLst>
          </p:cNvPr>
          <p:cNvSpPr>
            <a:spLocks noGrp="1" noChangeArrowheads="1"/>
          </p:cNvSpPr>
          <p:nvPr>
            <p:ph type="body" idx="1"/>
          </p:nvPr>
        </p:nvSpPr>
        <p:spPr/>
        <p:txBody>
          <a:bodyPr/>
          <a:lstStyle/>
          <a:p>
            <a:pPr eaLnBrk="1" hangingPunct="1"/>
            <a:r>
              <a:rPr lang="en-US" altLang="en-US" dirty="0"/>
              <a:t>Federal surplus property</a:t>
            </a:r>
          </a:p>
          <a:p>
            <a:pPr eaLnBrk="1" hangingPunct="1"/>
            <a:r>
              <a:rPr lang="en-US" altLang="en-US" dirty="0"/>
              <a:t>Purchases of surplus property from another SD Purchasing Agency.  </a:t>
            </a:r>
          </a:p>
          <a:p>
            <a:pPr eaLnBrk="1" hangingPunct="1"/>
            <a:r>
              <a:rPr lang="en-US" altLang="en-US" dirty="0"/>
              <a:t>From the state price list</a:t>
            </a:r>
          </a:p>
          <a:p>
            <a:pPr eaLnBrk="1" hangingPunct="1"/>
            <a:r>
              <a:rPr lang="en-US" altLang="en-US" dirty="0"/>
              <a:t>Local vendor matching the state price list</a:t>
            </a:r>
          </a:p>
          <a:p>
            <a:pPr eaLnBrk="1" hangingPunct="1"/>
            <a:r>
              <a:rPr lang="en-US" altLang="en-US" dirty="0"/>
              <a:t>Real estate and auction services</a:t>
            </a:r>
          </a:p>
          <a:p>
            <a:pPr eaLnBrk="1" hangingPunct="1"/>
            <a:r>
              <a:rPr lang="en-US" altLang="en-US" dirty="0"/>
              <a:t>Legal, audit, architectural and engineering, insurance, real estate services and auction services.</a:t>
            </a:r>
          </a:p>
        </p:txBody>
      </p:sp>
    </p:spTree>
    <p:extLst>
      <p:ext uri="{BB962C8B-B14F-4D97-AF65-F5344CB8AC3E}">
        <p14:creationId xmlns:p14="http://schemas.microsoft.com/office/powerpoint/2010/main" val="2423904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a:extLst>
              <a:ext uri="{FF2B5EF4-FFF2-40B4-BE49-F238E27FC236}">
                <a16:creationId xmlns:a16="http://schemas.microsoft.com/office/drawing/2014/main" id="{8E6B4E22-3571-470E-9635-931B07F4B4C1}"/>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85F41C7-55A5-4B4B-AC57-6BF2A4B2C87D}" type="slidenum">
              <a:rPr lang="en-US" altLang="en-US">
                <a:latin typeface="Arial" panose="020B0604020202020204" pitchFamily="34" charset="0"/>
              </a:rPr>
              <a:pPr/>
              <a:t>44</a:t>
            </a:fld>
            <a:endParaRPr lang="en-US" altLang="en-US" dirty="0">
              <a:latin typeface="Arial" panose="020B0604020202020204" pitchFamily="34" charset="0"/>
            </a:endParaRPr>
          </a:p>
        </p:txBody>
      </p:sp>
      <p:sp>
        <p:nvSpPr>
          <p:cNvPr id="44035" name="Rectangle 2">
            <a:extLst>
              <a:ext uri="{FF2B5EF4-FFF2-40B4-BE49-F238E27FC236}">
                <a16:creationId xmlns:a16="http://schemas.microsoft.com/office/drawing/2014/main" id="{20D7AE2E-0AE5-44E9-9ECF-A15141C2807E}"/>
              </a:ext>
            </a:extLst>
          </p:cNvPr>
          <p:cNvSpPr>
            <a:spLocks noGrp="1" noChangeArrowheads="1"/>
          </p:cNvSpPr>
          <p:nvPr>
            <p:ph type="title"/>
          </p:nvPr>
        </p:nvSpPr>
        <p:spPr/>
        <p:txBody>
          <a:bodyPr/>
          <a:lstStyle/>
          <a:p>
            <a:pPr eaLnBrk="1" hangingPunct="1"/>
            <a:r>
              <a:rPr lang="en-US" altLang="en-US" dirty="0"/>
              <a:t>BID - EXEMPTIONS</a:t>
            </a:r>
          </a:p>
        </p:txBody>
      </p:sp>
      <p:sp>
        <p:nvSpPr>
          <p:cNvPr id="44036" name="Rectangle 3">
            <a:extLst>
              <a:ext uri="{FF2B5EF4-FFF2-40B4-BE49-F238E27FC236}">
                <a16:creationId xmlns:a16="http://schemas.microsoft.com/office/drawing/2014/main" id="{143CB6C5-9648-442D-BE8D-FA3F31DEB373}"/>
              </a:ext>
            </a:extLst>
          </p:cNvPr>
          <p:cNvSpPr>
            <a:spLocks noGrp="1" noChangeArrowheads="1"/>
          </p:cNvSpPr>
          <p:nvPr>
            <p:ph type="body" idx="1"/>
          </p:nvPr>
        </p:nvSpPr>
        <p:spPr>
          <a:xfrm>
            <a:off x="457200" y="1828800"/>
            <a:ext cx="8229600" cy="4419600"/>
          </a:xfrm>
        </p:spPr>
        <p:txBody>
          <a:bodyPr/>
          <a:lstStyle/>
          <a:p>
            <a:pPr eaLnBrk="1" hangingPunct="1"/>
            <a:r>
              <a:rPr lang="en-US" altLang="en-US" dirty="0"/>
              <a:t>Transportation of students (5 yr. limit)</a:t>
            </a:r>
          </a:p>
          <a:p>
            <a:pPr eaLnBrk="1" hangingPunct="1"/>
            <a:r>
              <a:rPr lang="en-US" altLang="en-US" dirty="0"/>
              <a:t>Computer software</a:t>
            </a:r>
          </a:p>
          <a:p>
            <a:pPr eaLnBrk="1" hangingPunct="1"/>
            <a:r>
              <a:rPr lang="en-US" altLang="en-US" dirty="0"/>
              <a:t>Communication technologies, computers, peripheral equipment and related connectivity</a:t>
            </a:r>
          </a:p>
          <a:p>
            <a:pPr eaLnBrk="1" hangingPunct="1"/>
            <a:r>
              <a:rPr lang="en-US" altLang="en-US" dirty="0"/>
              <a:t>Perishable or unprepared foodstuffs</a:t>
            </a:r>
          </a:p>
          <a:p>
            <a:pPr eaLnBrk="1" hangingPunct="1"/>
            <a:r>
              <a:rPr lang="en-US" altLang="en-US" dirty="0"/>
              <a:t>Raw materials used in construction or manufacture of products for resale</a:t>
            </a:r>
          </a:p>
          <a:p>
            <a:pPr eaLnBrk="1" hangingPunct="1"/>
            <a:r>
              <a:rPr lang="en-US" altLang="en-US" dirty="0"/>
              <a:t>May buy off of GSA contracts</a:t>
            </a:r>
          </a:p>
        </p:txBody>
      </p:sp>
    </p:spTree>
    <p:extLst>
      <p:ext uri="{BB962C8B-B14F-4D97-AF65-F5344CB8AC3E}">
        <p14:creationId xmlns:p14="http://schemas.microsoft.com/office/powerpoint/2010/main" val="16635866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a:extLst>
              <a:ext uri="{FF2B5EF4-FFF2-40B4-BE49-F238E27FC236}">
                <a16:creationId xmlns:a16="http://schemas.microsoft.com/office/drawing/2014/main" id="{53EDE7A4-4703-4497-9453-1DE48940B7AA}"/>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6D1E7409-9275-4293-8861-0CD3BDFFA614}" type="slidenum">
              <a:rPr lang="en-US" altLang="en-US">
                <a:latin typeface="Arial" panose="020B0604020202020204" pitchFamily="34" charset="0"/>
              </a:rPr>
              <a:pPr/>
              <a:t>45</a:t>
            </a:fld>
            <a:endParaRPr lang="en-US" altLang="en-US" dirty="0">
              <a:latin typeface="Arial" panose="020B0604020202020204" pitchFamily="34" charset="0"/>
            </a:endParaRPr>
          </a:p>
        </p:txBody>
      </p:sp>
      <p:sp>
        <p:nvSpPr>
          <p:cNvPr id="46083" name="Rectangle 2">
            <a:extLst>
              <a:ext uri="{FF2B5EF4-FFF2-40B4-BE49-F238E27FC236}">
                <a16:creationId xmlns:a16="http://schemas.microsoft.com/office/drawing/2014/main" id="{75D965AE-D9CA-40FF-A55C-7F08047627D8}"/>
              </a:ext>
            </a:extLst>
          </p:cNvPr>
          <p:cNvSpPr>
            <a:spLocks noGrp="1" noChangeArrowheads="1"/>
          </p:cNvSpPr>
          <p:nvPr>
            <p:ph type="title"/>
          </p:nvPr>
        </p:nvSpPr>
        <p:spPr/>
        <p:txBody>
          <a:bodyPr/>
          <a:lstStyle/>
          <a:p>
            <a:pPr eaLnBrk="1" hangingPunct="1"/>
            <a:r>
              <a:rPr lang="en-US" altLang="en-US" dirty="0"/>
              <a:t>BID - BONDING</a:t>
            </a:r>
          </a:p>
        </p:txBody>
      </p:sp>
      <p:sp>
        <p:nvSpPr>
          <p:cNvPr id="46084" name="Rectangle 3">
            <a:extLst>
              <a:ext uri="{FF2B5EF4-FFF2-40B4-BE49-F238E27FC236}">
                <a16:creationId xmlns:a16="http://schemas.microsoft.com/office/drawing/2014/main" id="{392C199C-BAD5-4D15-963D-7CB7EF25AF60}"/>
              </a:ext>
            </a:extLst>
          </p:cNvPr>
          <p:cNvSpPr>
            <a:spLocks noGrp="1" noChangeArrowheads="1"/>
          </p:cNvSpPr>
          <p:nvPr>
            <p:ph type="body" idx="1"/>
          </p:nvPr>
        </p:nvSpPr>
        <p:spPr>
          <a:xfrm>
            <a:off x="457200" y="1828800"/>
            <a:ext cx="8382000" cy="5181600"/>
          </a:xfrm>
        </p:spPr>
        <p:txBody>
          <a:bodyPr/>
          <a:lstStyle/>
          <a:p>
            <a:pPr eaLnBrk="1" hangingPunct="1"/>
            <a:r>
              <a:rPr lang="en-US" altLang="en-US" sz="3100" dirty="0"/>
              <a:t>Bid bond – 5% cashiers or certified check or 10% bid bond ---provided by each bidder</a:t>
            </a:r>
          </a:p>
          <a:p>
            <a:pPr eaLnBrk="1" hangingPunct="1"/>
            <a:r>
              <a:rPr lang="en-US" altLang="en-US" sz="3100" dirty="0"/>
              <a:t>Performance bond – in the amount of the contract----provided by the winning bidder</a:t>
            </a:r>
          </a:p>
          <a:p>
            <a:pPr eaLnBrk="1" hangingPunct="1"/>
            <a:r>
              <a:rPr lang="en-US" altLang="en-US" sz="3100" dirty="0"/>
              <a:t>Bonding is only “required” for construction contracts</a:t>
            </a:r>
          </a:p>
          <a:p>
            <a:pPr eaLnBrk="1" hangingPunct="1"/>
            <a:r>
              <a:rPr lang="en-US" altLang="en-US" sz="3100" dirty="0"/>
              <a:t>SDCL </a:t>
            </a:r>
            <a:r>
              <a:rPr lang="en-US" sz="3100" dirty="0"/>
              <a:t>5-21-1.3</a:t>
            </a:r>
            <a:r>
              <a:rPr lang="en-US" sz="3100" b="1" dirty="0"/>
              <a:t> </a:t>
            </a:r>
            <a:r>
              <a:rPr lang="en-US" sz="3100" dirty="0"/>
              <a:t>does allow </a:t>
            </a:r>
            <a:r>
              <a:rPr lang="en-US" altLang="en-US" sz="3100" dirty="0"/>
              <a:t>a public corporation to waive the requirement for a performance security bond for </a:t>
            </a:r>
            <a:r>
              <a:rPr lang="en-US" altLang="en-US" sz="3100" dirty="0">
                <a:solidFill>
                  <a:srgbClr val="FF0000"/>
                </a:solidFill>
              </a:rPr>
              <a:t>emergency</a:t>
            </a:r>
            <a:r>
              <a:rPr lang="en-US" altLang="en-US" sz="3100" dirty="0"/>
              <a:t> procurements authorized by 5-18A-9</a:t>
            </a:r>
          </a:p>
        </p:txBody>
      </p:sp>
    </p:spTree>
    <p:extLst>
      <p:ext uri="{BB962C8B-B14F-4D97-AF65-F5344CB8AC3E}">
        <p14:creationId xmlns:p14="http://schemas.microsoft.com/office/powerpoint/2010/main" val="30880345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a:extLst>
              <a:ext uri="{FF2B5EF4-FFF2-40B4-BE49-F238E27FC236}">
                <a16:creationId xmlns:a16="http://schemas.microsoft.com/office/drawing/2014/main" id="{105102BB-A248-438D-BFA5-710CA736F766}"/>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02599049-6F17-46BF-9B06-FB828BD9B46E}" type="slidenum">
              <a:rPr lang="en-US" altLang="en-US">
                <a:latin typeface="Arial" panose="020B0604020202020204" pitchFamily="34" charset="0"/>
              </a:rPr>
              <a:pPr/>
              <a:t>46</a:t>
            </a:fld>
            <a:endParaRPr lang="en-US" altLang="en-US" dirty="0">
              <a:latin typeface="Arial" panose="020B0604020202020204" pitchFamily="34" charset="0"/>
            </a:endParaRPr>
          </a:p>
        </p:txBody>
      </p:sp>
      <p:sp>
        <p:nvSpPr>
          <p:cNvPr id="48131" name="Rectangle 2">
            <a:extLst>
              <a:ext uri="{FF2B5EF4-FFF2-40B4-BE49-F238E27FC236}">
                <a16:creationId xmlns:a16="http://schemas.microsoft.com/office/drawing/2014/main" id="{E0C37D54-3980-4A0F-8EBE-15A94D6FE249}"/>
              </a:ext>
            </a:extLst>
          </p:cNvPr>
          <p:cNvSpPr>
            <a:spLocks noGrp="1" noChangeArrowheads="1"/>
          </p:cNvSpPr>
          <p:nvPr>
            <p:ph type="title"/>
          </p:nvPr>
        </p:nvSpPr>
        <p:spPr/>
        <p:txBody>
          <a:bodyPr/>
          <a:lstStyle/>
          <a:p>
            <a:pPr eaLnBrk="1" hangingPunct="1"/>
            <a:r>
              <a:rPr lang="en-US" altLang="en-US" dirty="0"/>
              <a:t>BID - OPENING</a:t>
            </a:r>
          </a:p>
        </p:txBody>
      </p:sp>
      <p:sp>
        <p:nvSpPr>
          <p:cNvPr id="48132" name="Rectangle 3">
            <a:extLst>
              <a:ext uri="{FF2B5EF4-FFF2-40B4-BE49-F238E27FC236}">
                <a16:creationId xmlns:a16="http://schemas.microsoft.com/office/drawing/2014/main" id="{5032AFC4-3AA1-4BFC-B1FA-5A108E082C5A}"/>
              </a:ext>
            </a:extLst>
          </p:cNvPr>
          <p:cNvSpPr>
            <a:spLocks noGrp="1" noChangeArrowheads="1"/>
          </p:cNvSpPr>
          <p:nvPr>
            <p:ph type="body" idx="1"/>
          </p:nvPr>
        </p:nvSpPr>
        <p:spPr/>
        <p:txBody>
          <a:bodyPr/>
          <a:lstStyle/>
          <a:p>
            <a:pPr eaLnBrk="1" hangingPunct="1"/>
            <a:r>
              <a:rPr lang="en-US" altLang="en-US" dirty="0"/>
              <a:t>Two notices – first notice at least 10 days prior to the opening</a:t>
            </a:r>
          </a:p>
          <a:p>
            <a:pPr eaLnBrk="1" hangingPunct="1"/>
            <a:r>
              <a:rPr lang="en-US" altLang="en-US" dirty="0"/>
              <a:t>Bids may not be faxed – must be </a:t>
            </a:r>
            <a:r>
              <a:rPr lang="en-US" altLang="en-US" u="sng" dirty="0"/>
              <a:t>sealed</a:t>
            </a:r>
          </a:p>
          <a:p>
            <a:pPr eaLnBrk="1" hangingPunct="1"/>
            <a:r>
              <a:rPr lang="en-US" altLang="en-US" dirty="0"/>
              <a:t>Bids received “late” should not be considered</a:t>
            </a:r>
          </a:p>
          <a:p>
            <a:pPr eaLnBrk="1" hangingPunct="1"/>
            <a:endParaRPr lang="en-US" altLang="en-US" dirty="0"/>
          </a:p>
        </p:txBody>
      </p:sp>
    </p:spTree>
    <p:extLst>
      <p:ext uri="{BB962C8B-B14F-4D97-AF65-F5344CB8AC3E}">
        <p14:creationId xmlns:p14="http://schemas.microsoft.com/office/powerpoint/2010/main" val="30668251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DA4EAA7F-501C-4F40-8EFA-1CEE081B5BFD}"/>
              </a:ext>
            </a:extLst>
          </p:cNvPr>
          <p:cNvSpPr>
            <a:spLocks noGrp="1" noChangeArrowheads="1"/>
          </p:cNvSpPr>
          <p:nvPr>
            <p:ph type="title"/>
          </p:nvPr>
        </p:nvSpPr>
        <p:spPr/>
        <p:txBody>
          <a:bodyPr/>
          <a:lstStyle/>
          <a:p>
            <a:r>
              <a:rPr lang="en-US" altLang="en-US" dirty="0"/>
              <a:t>BID - OPENING</a:t>
            </a:r>
          </a:p>
        </p:txBody>
      </p:sp>
      <p:sp>
        <p:nvSpPr>
          <p:cNvPr id="49155" name="Content Placeholder 2">
            <a:extLst>
              <a:ext uri="{FF2B5EF4-FFF2-40B4-BE49-F238E27FC236}">
                <a16:creationId xmlns:a16="http://schemas.microsoft.com/office/drawing/2014/main" id="{23E0884F-6F98-47EC-A6EA-2EBC1065FEEF}"/>
              </a:ext>
            </a:extLst>
          </p:cNvPr>
          <p:cNvSpPr>
            <a:spLocks noGrp="1" noChangeArrowheads="1"/>
          </p:cNvSpPr>
          <p:nvPr>
            <p:ph idx="1"/>
          </p:nvPr>
        </p:nvSpPr>
        <p:spPr/>
        <p:txBody>
          <a:bodyPr/>
          <a:lstStyle/>
          <a:p>
            <a:r>
              <a:rPr lang="en-US" altLang="en-US" b="1" dirty="0"/>
              <a:t>HB1102 of the 2016 Session-</a:t>
            </a:r>
            <a:r>
              <a:rPr lang="en-US" altLang="en-US" dirty="0"/>
              <a:t>-  </a:t>
            </a:r>
          </a:p>
          <a:p>
            <a:pPr lvl="1"/>
            <a:r>
              <a:rPr lang="en-US" altLang="en-US" dirty="0"/>
              <a:t>Amends 5-18A-5 to allow up to 45 days between the bid opening and the award of the contract for supplies bids and the invitation to bidders for supplies must include the number of days the government will use. For services and public improvement bids, the requirement remains unchanged and the contract must be awarded within 30 days of the bid opening.</a:t>
            </a:r>
          </a:p>
        </p:txBody>
      </p:sp>
      <p:sp>
        <p:nvSpPr>
          <p:cNvPr id="49156" name="Slide Number Placeholder 3">
            <a:extLst>
              <a:ext uri="{FF2B5EF4-FFF2-40B4-BE49-F238E27FC236}">
                <a16:creationId xmlns:a16="http://schemas.microsoft.com/office/drawing/2014/main" id="{7AFCF23F-7384-4F81-8F54-20AD23845A53}"/>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95EDA801-37EB-4FEB-B78B-EA854B1BA3E7}" type="slidenum">
              <a:rPr lang="en-US" altLang="en-US">
                <a:latin typeface="Arial" panose="020B0604020202020204" pitchFamily="34" charset="0"/>
              </a:rPr>
              <a:pPr/>
              <a:t>47</a:t>
            </a:fld>
            <a:endParaRPr lang="en-US" altLang="en-US" dirty="0">
              <a:latin typeface="Arial" panose="020B0604020202020204" pitchFamily="34" charset="0"/>
            </a:endParaRPr>
          </a:p>
        </p:txBody>
      </p:sp>
    </p:spTree>
    <p:extLst>
      <p:ext uri="{BB962C8B-B14F-4D97-AF65-F5344CB8AC3E}">
        <p14:creationId xmlns:p14="http://schemas.microsoft.com/office/powerpoint/2010/main" val="39362543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a:extLst>
              <a:ext uri="{FF2B5EF4-FFF2-40B4-BE49-F238E27FC236}">
                <a16:creationId xmlns:a16="http://schemas.microsoft.com/office/drawing/2014/main" id="{89E1DFC9-75C5-4A8C-9AC5-4FE42B25A8D7}"/>
              </a:ext>
            </a:extLst>
          </p:cNvPr>
          <p:cNvSpPr>
            <a:spLocks noGrp="1"/>
          </p:cNvSpPr>
          <p:nvPr>
            <p:ph type="sldNum" sz="quarter" idx="12"/>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FC551E6A-F643-416B-8554-8AED0B2B6616}" type="slidenum">
              <a:rPr lang="en-US" altLang="en-US">
                <a:latin typeface="Arial" panose="020B0604020202020204" pitchFamily="34" charset="0"/>
              </a:rPr>
              <a:pPr/>
              <a:t>48</a:t>
            </a:fld>
            <a:endParaRPr lang="en-US" altLang="en-US" dirty="0">
              <a:latin typeface="Arial" panose="020B0604020202020204" pitchFamily="34" charset="0"/>
            </a:endParaRPr>
          </a:p>
        </p:txBody>
      </p:sp>
      <p:sp>
        <p:nvSpPr>
          <p:cNvPr id="50179" name="Rectangle 2">
            <a:extLst>
              <a:ext uri="{FF2B5EF4-FFF2-40B4-BE49-F238E27FC236}">
                <a16:creationId xmlns:a16="http://schemas.microsoft.com/office/drawing/2014/main" id="{380275F0-BB88-4628-BCD1-C9FF3040C88F}"/>
              </a:ext>
            </a:extLst>
          </p:cNvPr>
          <p:cNvSpPr>
            <a:spLocks noGrp="1" noChangeArrowheads="1"/>
          </p:cNvSpPr>
          <p:nvPr>
            <p:ph type="title"/>
          </p:nvPr>
        </p:nvSpPr>
        <p:spPr/>
        <p:txBody>
          <a:bodyPr/>
          <a:lstStyle/>
          <a:p>
            <a:pPr eaLnBrk="1" hangingPunct="1"/>
            <a:r>
              <a:rPr lang="en-US" altLang="en-US" dirty="0"/>
              <a:t>BIDS – FUEL (SDCL 5-18C-6)</a:t>
            </a:r>
          </a:p>
        </p:txBody>
      </p:sp>
      <p:sp>
        <p:nvSpPr>
          <p:cNvPr id="50180" name="Rectangle 3">
            <a:extLst>
              <a:ext uri="{FF2B5EF4-FFF2-40B4-BE49-F238E27FC236}">
                <a16:creationId xmlns:a16="http://schemas.microsoft.com/office/drawing/2014/main" id="{08EF1A53-3CA2-4467-BA2D-0F04366A5741}"/>
              </a:ext>
            </a:extLst>
          </p:cNvPr>
          <p:cNvSpPr>
            <a:spLocks noGrp="1" noChangeArrowheads="1"/>
          </p:cNvSpPr>
          <p:nvPr>
            <p:ph type="body" idx="1"/>
          </p:nvPr>
        </p:nvSpPr>
        <p:spPr/>
        <p:txBody>
          <a:bodyPr/>
          <a:lstStyle/>
          <a:p>
            <a:pPr eaLnBrk="1" hangingPunct="1"/>
            <a:r>
              <a:rPr lang="en-US" altLang="en-US" sz="2800" dirty="0"/>
              <a:t>Not required to publish two notices</a:t>
            </a:r>
          </a:p>
          <a:p>
            <a:pPr eaLnBrk="1" hangingPunct="1"/>
            <a:r>
              <a:rPr lang="en-US" altLang="en-US" sz="2800" dirty="0"/>
              <a:t>Shall contact and attempt to obtain 3 quotes</a:t>
            </a:r>
          </a:p>
          <a:p>
            <a:pPr eaLnBrk="1" hangingPunct="1"/>
            <a:r>
              <a:rPr lang="en-US" altLang="en-US" sz="2800" dirty="0"/>
              <a:t>Record of the names of suppliers, quotes received, and the procurement procedures used in purchasing shall be documented, noted in the minutes, and retained on file by the governing body.</a:t>
            </a:r>
          </a:p>
          <a:p>
            <a:pPr eaLnBrk="1" hangingPunct="1"/>
            <a:r>
              <a:rPr lang="en-US" altLang="en-US" sz="2800" dirty="0"/>
              <a:t>May include a procedure for adjusting prices to meet changing market conditions not within the control of the vendor</a:t>
            </a:r>
          </a:p>
        </p:txBody>
      </p:sp>
    </p:spTree>
    <p:extLst>
      <p:ext uri="{BB962C8B-B14F-4D97-AF65-F5344CB8AC3E}">
        <p14:creationId xmlns:p14="http://schemas.microsoft.com/office/powerpoint/2010/main" val="20533889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BE3AEA6F-1E6B-4F6C-94DF-D364E3D56B40}"/>
              </a:ext>
            </a:extLst>
          </p:cNvPr>
          <p:cNvSpPr>
            <a:spLocks noGrp="1"/>
          </p:cNvSpPr>
          <p:nvPr>
            <p:ph type="title"/>
          </p:nvPr>
        </p:nvSpPr>
        <p:spPr/>
        <p:txBody>
          <a:bodyPr/>
          <a:lstStyle/>
          <a:p>
            <a:r>
              <a:rPr lang="en-US" altLang="en-US" dirty="0"/>
              <a:t>Federal Grant Expenditures</a:t>
            </a:r>
          </a:p>
        </p:txBody>
      </p:sp>
      <p:sp>
        <p:nvSpPr>
          <p:cNvPr id="11267" name="Content Placeholder 2">
            <a:extLst>
              <a:ext uri="{FF2B5EF4-FFF2-40B4-BE49-F238E27FC236}">
                <a16:creationId xmlns:a16="http://schemas.microsoft.com/office/drawing/2014/main" id="{E4E6595B-E3A0-4A4A-95FD-4B73F8A9D10D}"/>
              </a:ext>
            </a:extLst>
          </p:cNvPr>
          <p:cNvSpPr>
            <a:spLocks noGrp="1"/>
          </p:cNvSpPr>
          <p:nvPr>
            <p:ph idx="1"/>
          </p:nvPr>
        </p:nvSpPr>
        <p:spPr/>
        <p:txBody>
          <a:bodyPr/>
          <a:lstStyle/>
          <a:p>
            <a:pPr>
              <a:defRPr/>
            </a:pPr>
            <a:r>
              <a:rPr lang="en-US" altLang="en-US" sz="3600" b="1" dirty="0"/>
              <a:t>Uniform Rules-Federal Awards</a:t>
            </a:r>
          </a:p>
          <a:p>
            <a:pPr lvl="1">
              <a:defRPr/>
            </a:pPr>
            <a:r>
              <a:rPr lang="en-US" altLang="en-US" sz="2400" u="sng" dirty="0"/>
              <a:t>Procurement standards </a:t>
            </a:r>
            <a:r>
              <a:rPr lang="en-US" altLang="en-US" sz="2400" dirty="0"/>
              <a:t>under the Uniform Administrative Requirements, Cost Principles, and Audit Requirements for Federal Awards (“Uniform Rules”)</a:t>
            </a:r>
          </a:p>
          <a:p>
            <a:pPr marL="471487" lvl="1" indent="0">
              <a:buFont typeface="Wingdings" panose="05000000000000000000" pitchFamily="2" charset="2"/>
              <a:buNone/>
              <a:defRPr/>
            </a:pPr>
            <a:endParaRPr lang="en-US" altLang="en-US" sz="2400" dirty="0"/>
          </a:p>
          <a:p>
            <a:pPr lvl="1">
              <a:defRPr/>
            </a:pPr>
            <a:r>
              <a:rPr lang="en-US" altLang="en-US" sz="2400" dirty="0"/>
              <a:t>Codified at 2 C.F.R. §200.317 through 200.326, which supersedes the procurement regulations formerly found at 44 C.F.R. pt. 13 (State, Local, and Tribal Governments), and 2 C.F.R. pt. 215 (Private Nonprofit Organizations)</a:t>
            </a:r>
          </a:p>
          <a:p>
            <a:pPr lvl="1">
              <a:defRPr/>
            </a:pPr>
            <a:endParaRPr lang="en-US" altLang="en-US" dirty="0"/>
          </a:p>
        </p:txBody>
      </p:sp>
      <p:sp>
        <p:nvSpPr>
          <p:cNvPr id="32772" name="Slide Number Placeholder 3">
            <a:extLst>
              <a:ext uri="{FF2B5EF4-FFF2-40B4-BE49-F238E27FC236}">
                <a16:creationId xmlns:a16="http://schemas.microsoft.com/office/drawing/2014/main" id="{B0AB5A67-391C-4886-827C-D462C4190548}"/>
              </a:ext>
            </a:extLst>
          </p:cNvPr>
          <p:cNvSpPr>
            <a:spLocks noGrp="1"/>
          </p:cNvSpPr>
          <p:nvPr>
            <p:ph type="sldNum" sz="quarter" idx="12"/>
          </p:nvPr>
        </p:nvSpPr>
        <p:spPr>
          <a:xfrm rot="16200000">
            <a:off x="7551738" y="1646237"/>
            <a:ext cx="2438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l"/>
            <a:fld id="{1B0523DA-2FA4-478A-AA81-CC80D892E386}" type="slidenum">
              <a:rPr lang="en-US" altLang="en-US" sz="1200">
                <a:latin typeface="Arial" panose="020B0604020202020204" pitchFamily="34" charset="0"/>
              </a:rPr>
              <a:pPr algn="l"/>
              <a:t>49</a:t>
            </a:fld>
            <a:endParaRPr lang="en-US" altLang="en-US" sz="1200" dirty="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5012A-A1B8-475F-B08C-277ADEF2E41B}"/>
              </a:ext>
            </a:extLst>
          </p:cNvPr>
          <p:cNvSpPr>
            <a:spLocks noGrp="1"/>
          </p:cNvSpPr>
          <p:nvPr>
            <p:ph type="title"/>
          </p:nvPr>
        </p:nvSpPr>
        <p:spPr/>
        <p:txBody>
          <a:bodyPr/>
          <a:lstStyle/>
          <a:p>
            <a:r>
              <a:rPr lang="en-US" dirty="0"/>
              <a:t>Annual Report	</a:t>
            </a:r>
          </a:p>
        </p:txBody>
      </p:sp>
      <p:sp>
        <p:nvSpPr>
          <p:cNvPr id="3" name="Content Placeholder 2">
            <a:extLst>
              <a:ext uri="{FF2B5EF4-FFF2-40B4-BE49-F238E27FC236}">
                <a16:creationId xmlns:a16="http://schemas.microsoft.com/office/drawing/2014/main" id="{7D4AE002-ACDB-4BFC-8C1D-168DA1DE3951}"/>
              </a:ext>
            </a:extLst>
          </p:cNvPr>
          <p:cNvSpPr>
            <a:spLocks noGrp="1"/>
          </p:cNvSpPr>
          <p:nvPr>
            <p:ph idx="1"/>
          </p:nvPr>
        </p:nvSpPr>
        <p:spPr/>
        <p:txBody>
          <a:bodyPr/>
          <a:lstStyle/>
          <a:p>
            <a:r>
              <a:rPr lang="en-US" dirty="0"/>
              <a:t>In accordance with SDCL 31-34-6, one of the requirements for Townships to be eligible for rural access infrastructure funds is that the requesting township shall timely file an annual report pursuant to SDCL 8-10-30.</a:t>
            </a:r>
          </a:p>
          <a:p>
            <a:pPr marL="0" indent="0">
              <a:buNone/>
            </a:pPr>
            <a:endParaRPr lang="en-US" dirty="0"/>
          </a:p>
        </p:txBody>
      </p:sp>
      <p:sp>
        <p:nvSpPr>
          <p:cNvPr id="4" name="Slide Number Placeholder 3">
            <a:extLst>
              <a:ext uri="{FF2B5EF4-FFF2-40B4-BE49-F238E27FC236}">
                <a16:creationId xmlns:a16="http://schemas.microsoft.com/office/drawing/2014/main" id="{8F85EE2E-F2A3-4D2C-8450-B427B3CCF006}"/>
              </a:ext>
            </a:extLst>
          </p:cNvPr>
          <p:cNvSpPr>
            <a:spLocks noGrp="1"/>
          </p:cNvSpPr>
          <p:nvPr>
            <p:ph type="sldNum" sz="quarter" idx="12"/>
          </p:nvPr>
        </p:nvSpPr>
        <p:spPr/>
        <p:txBody>
          <a:bodyPr/>
          <a:lstStyle/>
          <a:p>
            <a:fld id="{BB92C6F1-7109-428C-8E7E-D727250E8208}" type="slidenum">
              <a:rPr lang="en-US" altLang="en-US" smtClean="0"/>
              <a:pPr/>
              <a:t>5</a:t>
            </a:fld>
            <a:endParaRPr lang="en-US" altLang="en-US" dirty="0"/>
          </a:p>
        </p:txBody>
      </p:sp>
    </p:spTree>
    <p:extLst>
      <p:ext uri="{BB962C8B-B14F-4D97-AF65-F5344CB8AC3E}">
        <p14:creationId xmlns:p14="http://schemas.microsoft.com/office/powerpoint/2010/main" val="5194463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a:extLst>
              <a:ext uri="{FF2B5EF4-FFF2-40B4-BE49-F238E27FC236}">
                <a16:creationId xmlns:a16="http://schemas.microsoft.com/office/drawing/2014/main" id="{AA8942BD-3A6E-47B3-A61D-1F47F0FA1AE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79F1BD2A-B774-4FF5-868B-ABDB3036B7F8}" type="slidenum">
              <a:rPr lang="en-US" altLang="en-US">
                <a:latin typeface="Arial" panose="020B0604020202020204" pitchFamily="34" charset="0"/>
              </a:rPr>
              <a:pPr/>
              <a:t>50</a:t>
            </a:fld>
            <a:endParaRPr lang="en-US" altLang="en-US" dirty="0">
              <a:latin typeface="Arial" panose="020B0604020202020204" pitchFamily="34" charset="0"/>
            </a:endParaRPr>
          </a:p>
        </p:txBody>
      </p:sp>
      <p:sp>
        <p:nvSpPr>
          <p:cNvPr id="5123" name="Rectangle 2">
            <a:extLst>
              <a:ext uri="{FF2B5EF4-FFF2-40B4-BE49-F238E27FC236}">
                <a16:creationId xmlns:a16="http://schemas.microsoft.com/office/drawing/2014/main" id="{87BB827D-B68B-4F31-83D6-63758B7C3C96}"/>
              </a:ext>
            </a:extLst>
          </p:cNvPr>
          <p:cNvSpPr>
            <a:spLocks noGrp="1" noChangeArrowheads="1"/>
          </p:cNvSpPr>
          <p:nvPr>
            <p:ph type="title"/>
          </p:nvPr>
        </p:nvSpPr>
        <p:spPr/>
        <p:txBody>
          <a:bodyPr/>
          <a:lstStyle/>
          <a:p>
            <a:pPr eaLnBrk="1" hangingPunct="1"/>
            <a:r>
              <a:rPr lang="en-US" altLang="en-US" dirty="0"/>
              <a:t>Surplus Property</a:t>
            </a:r>
          </a:p>
        </p:txBody>
      </p:sp>
      <p:sp>
        <p:nvSpPr>
          <p:cNvPr id="5124" name="Rectangle 3">
            <a:extLst>
              <a:ext uri="{FF2B5EF4-FFF2-40B4-BE49-F238E27FC236}">
                <a16:creationId xmlns:a16="http://schemas.microsoft.com/office/drawing/2014/main" id="{CAA4EFD3-1C2F-48AC-BD46-33DEA22866A2}"/>
              </a:ext>
            </a:extLst>
          </p:cNvPr>
          <p:cNvSpPr>
            <a:spLocks noGrp="1" noChangeArrowheads="1"/>
          </p:cNvSpPr>
          <p:nvPr>
            <p:ph type="body" idx="1"/>
          </p:nvPr>
        </p:nvSpPr>
        <p:spPr/>
        <p:txBody>
          <a:bodyPr/>
          <a:lstStyle/>
          <a:p>
            <a:pPr eaLnBrk="1" hangingPunct="1"/>
            <a:r>
              <a:rPr lang="en-US" altLang="en-US" dirty="0"/>
              <a:t>Auction –</a:t>
            </a:r>
          </a:p>
          <a:p>
            <a:pPr lvl="1" eaLnBrk="1" hangingPunct="1"/>
            <a:r>
              <a:rPr lang="en-US" altLang="en-US" dirty="0"/>
              <a:t>Declare surplus</a:t>
            </a:r>
          </a:p>
          <a:p>
            <a:pPr lvl="1" eaLnBrk="1" hangingPunct="1"/>
            <a:r>
              <a:rPr lang="en-US" altLang="en-US" dirty="0"/>
              <a:t>Two notices, first notice 10 days prior auction</a:t>
            </a:r>
          </a:p>
          <a:p>
            <a:pPr lvl="1" eaLnBrk="1" hangingPunct="1"/>
            <a:r>
              <a:rPr lang="en-US" altLang="en-US" dirty="0"/>
              <a:t>An appraisal is not required</a:t>
            </a:r>
          </a:p>
          <a:p>
            <a:pPr lvl="1" eaLnBrk="1" hangingPunct="1"/>
            <a:r>
              <a:rPr lang="en-US" altLang="en-US" dirty="0"/>
              <a:t>Hold the auction</a:t>
            </a:r>
          </a:p>
          <a:p>
            <a:pPr lvl="1" eaLnBrk="1" hangingPunct="1"/>
            <a:r>
              <a:rPr lang="en-US" altLang="en-US" dirty="0"/>
              <a:t>Governing board members may buy at an auction</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a:extLst>
              <a:ext uri="{FF2B5EF4-FFF2-40B4-BE49-F238E27FC236}">
                <a16:creationId xmlns:a16="http://schemas.microsoft.com/office/drawing/2014/main" id="{1036F3B0-B573-481A-8853-958EE84C64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3F1C9E1-D3C3-4472-B831-C690D9443819}" type="slidenum">
              <a:rPr lang="en-US" altLang="en-US">
                <a:latin typeface="Arial" panose="020B0604020202020204" pitchFamily="34" charset="0"/>
              </a:rPr>
              <a:pPr/>
              <a:t>51</a:t>
            </a:fld>
            <a:endParaRPr lang="en-US" altLang="en-US" dirty="0">
              <a:latin typeface="Arial" panose="020B0604020202020204" pitchFamily="34" charset="0"/>
            </a:endParaRPr>
          </a:p>
        </p:txBody>
      </p:sp>
      <p:sp>
        <p:nvSpPr>
          <p:cNvPr id="6147" name="Rectangle 2">
            <a:extLst>
              <a:ext uri="{FF2B5EF4-FFF2-40B4-BE49-F238E27FC236}">
                <a16:creationId xmlns:a16="http://schemas.microsoft.com/office/drawing/2014/main" id="{BA3D4861-3FBD-4524-9C8D-AF00723B8485}"/>
              </a:ext>
            </a:extLst>
          </p:cNvPr>
          <p:cNvSpPr>
            <a:spLocks noGrp="1" noChangeArrowheads="1"/>
          </p:cNvSpPr>
          <p:nvPr>
            <p:ph type="title"/>
          </p:nvPr>
        </p:nvSpPr>
        <p:spPr/>
        <p:txBody>
          <a:bodyPr/>
          <a:lstStyle/>
          <a:p>
            <a:pPr eaLnBrk="1" hangingPunct="1"/>
            <a:r>
              <a:rPr lang="en-US" altLang="en-US" dirty="0"/>
              <a:t>Surplus Property</a:t>
            </a:r>
          </a:p>
        </p:txBody>
      </p:sp>
      <p:sp>
        <p:nvSpPr>
          <p:cNvPr id="6148" name="Rectangle 3">
            <a:extLst>
              <a:ext uri="{FF2B5EF4-FFF2-40B4-BE49-F238E27FC236}">
                <a16:creationId xmlns:a16="http://schemas.microsoft.com/office/drawing/2014/main" id="{AB9C9281-8252-4426-B52A-7ACB7F4A225D}"/>
              </a:ext>
            </a:extLst>
          </p:cNvPr>
          <p:cNvSpPr>
            <a:spLocks noGrp="1" noChangeArrowheads="1"/>
          </p:cNvSpPr>
          <p:nvPr>
            <p:ph type="body" idx="1"/>
          </p:nvPr>
        </p:nvSpPr>
        <p:spPr>
          <a:xfrm>
            <a:off x="457200" y="1828800"/>
            <a:ext cx="8229600" cy="4800600"/>
          </a:xfrm>
        </p:spPr>
        <p:txBody>
          <a:bodyPr/>
          <a:lstStyle/>
          <a:p>
            <a:pPr eaLnBrk="1" hangingPunct="1"/>
            <a:r>
              <a:rPr lang="en-US" altLang="en-US" dirty="0"/>
              <a:t>Sealed bid process –</a:t>
            </a:r>
          </a:p>
          <a:p>
            <a:pPr lvl="1" eaLnBrk="1" hangingPunct="1"/>
            <a:r>
              <a:rPr lang="en-US" altLang="en-US" dirty="0"/>
              <a:t>Declare surplus</a:t>
            </a:r>
          </a:p>
          <a:p>
            <a:pPr lvl="1" eaLnBrk="1" hangingPunct="1"/>
            <a:r>
              <a:rPr lang="en-US" altLang="en-US" dirty="0"/>
              <a:t>Appraisal by three property tax payers</a:t>
            </a:r>
          </a:p>
          <a:p>
            <a:pPr lvl="1" eaLnBrk="1" hangingPunct="1"/>
            <a:r>
              <a:rPr lang="en-US" altLang="en-US" dirty="0"/>
              <a:t>$500 or less -</a:t>
            </a:r>
          </a:p>
          <a:p>
            <a:pPr lvl="2" eaLnBrk="1" hangingPunct="1"/>
            <a:r>
              <a:rPr lang="en-US" altLang="en-US" dirty="0"/>
              <a:t>Public or private sale without notice</a:t>
            </a:r>
          </a:p>
          <a:p>
            <a:pPr lvl="1" eaLnBrk="1" hangingPunct="1"/>
            <a:r>
              <a:rPr lang="en-US" altLang="en-US" dirty="0"/>
              <a:t>Over $500</a:t>
            </a:r>
          </a:p>
          <a:p>
            <a:pPr lvl="2" eaLnBrk="1" hangingPunct="1"/>
            <a:r>
              <a:rPr lang="en-US" altLang="en-US" dirty="0"/>
              <a:t>Two notices</a:t>
            </a:r>
          </a:p>
          <a:p>
            <a:pPr lvl="2" eaLnBrk="1" hangingPunct="1"/>
            <a:r>
              <a:rPr lang="en-US" altLang="en-US" dirty="0"/>
              <a:t>May award to </a:t>
            </a:r>
            <a:r>
              <a:rPr lang="en-US" altLang="en-US" u="sng" dirty="0"/>
              <a:t>highest</a:t>
            </a:r>
            <a:r>
              <a:rPr lang="en-US" altLang="en-US" dirty="0"/>
              <a:t> bidder</a:t>
            </a:r>
          </a:p>
          <a:p>
            <a:pPr lvl="2" eaLnBrk="1" hangingPunct="1"/>
            <a:r>
              <a:rPr lang="en-US" altLang="en-US" dirty="0"/>
              <a:t>No bids--may reappraise or with 12 mos. sell at sale private sale not &lt; 90% appraised value.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D1526831-2EC9-448E-AE11-1CBBBBAAB33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CEE7ED4F-9834-41D1-A6FD-B0D46BBC84A3}" type="slidenum">
              <a:rPr lang="en-US" altLang="en-US">
                <a:latin typeface="Arial" panose="020B0604020202020204" pitchFamily="34" charset="0"/>
              </a:rPr>
              <a:pPr/>
              <a:t>52</a:t>
            </a:fld>
            <a:endParaRPr lang="en-US" altLang="en-US" dirty="0">
              <a:latin typeface="Arial" panose="020B0604020202020204" pitchFamily="34" charset="0"/>
            </a:endParaRPr>
          </a:p>
        </p:txBody>
      </p:sp>
      <p:sp>
        <p:nvSpPr>
          <p:cNvPr id="7171" name="Rectangle 2">
            <a:extLst>
              <a:ext uri="{FF2B5EF4-FFF2-40B4-BE49-F238E27FC236}">
                <a16:creationId xmlns:a16="http://schemas.microsoft.com/office/drawing/2014/main" id="{F02F50A5-9ED7-4D94-A764-A02F35203CF3}"/>
              </a:ext>
            </a:extLst>
          </p:cNvPr>
          <p:cNvSpPr>
            <a:spLocks noGrp="1" noChangeArrowheads="1"/>
          </p:cNvSpPr>
          <p:nvPr>
            <p:ph type="title"/>
          </p:nvPr>
        </p:nvSpPr>
        <p:spPr/>
        <p:txBody>
          <a:bodyPr/>
          <a:lstStyle/>
          <a:p>
            <a:pPr eaLnBrk="1" hangingPunct="1"/>
            <a:r>
              <a:rPr lang="en-US" altLang="en-US" dirty="0"/>
              <a:t>Surplus Property</a:t>
            </a:r>
          </a:p>
        </p:txBody>
      </p:sp>
      <p:sp>
        <p:nvSpPr>
          <p:cNvPr id="7172" name="Rectangle 3">
            <a:extLst>
              <a:ext uri="{FF2B5EF4-FFF2-40B4-BE49-F238E27FC236}">
                <a16:creationId xmlns:a16="http://schemas.microsoft.com/office/drawing/2014/main" id="{1DDC9AC6-B702-46BB-9D19-78BC022FD8A3}"/>
              </a:ext>
            </a:extLst>
          </p:cNvPr>
          <p:cNvSpPr>
            <a:spLocks noGrp="1" noChangeArrowheads="1"/>
          </p:cNvSpPr>
          <p:nvPr>
            <p:ph type="body" idx="1"/>
          </p:nvPr>
        </p:nvSpPr>
        <p:spPr/>
        <p:txBody>
          <a:bodyPr/>
          <a:lstStyle/>
          <a:p>
            <a:pPr eaLnBrk="1" hangingPunct="1"/>
            <a:r>
              <a:rPr lang="en-US" altLang="en-US" dirty="0"/>
              <a:t>Scrap and recyclable materials (scrap metal, used bridge plank, used culverts)</a:t>
            </a:r>
          </a:p>
          <a:p>
            <a:pPr lvl="1" eaLnBrk="1" hangingPunct="1"/>
            <a:r>
              <a:rPr lang="en-US" altLang="en-US" dirty="0"/>
              <a:t>SDCL 34A-6-63.1</a:t>
            </a:r>
          </a:p>
          <a:p>
            <a:pPr lvl="1" eaLnBrk="1" hangingPunct="1"/>
            <a:r>
              <a:rPr lang="en-US" altLang="en-US" dirty="0"/>
              <a:t>Establish policies for sale/disposal</a:t>
            </a:r>
          </a:p>
          <a:p>
            <a:pPr lvl="1" eaLnBrk="1" hangingPunct="1"/>
            <a:r>
              <a:rPr lang="en-US" altLang="en-US" dirty="0"/>
              <a:t>Exempt from normal surplus property laws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B0F04B98-928C-4B5E-9FCD-0A8A1587E6A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F43C65E0-EEFE-4D26-9BF3-16E17F9E721D}" type="slidenum">
              <a:rPr lang="en-US" altLang="en-US">
                <a:latin typeface="Arial" panose="020B0604020202020204" pitchFamily="34" charset="0"/>
              </a:rPr>
              <a:pPr/>
              <a:t>53</a:t>
            </a:fld>
            <a:endParaRPr lang="en-US" altLang="en-US" dirty="0">
              <a:latin typeface="Arial" panose="020B0604020202020204" pitchFamily="34" charset="0"/>
            </a:endParaRPr>
          </a:p>
        </p:txBody>
      </p:sp>
      <p:sp>
        <p:nvSpPr>
          <p:cNvPr id="8195" name="Rectangle 2">
            <a:extLst>
              <a:ext uri="{FF2B5EF4-FFF2-40B4-BE49-F238E27FC236}">
                <a16:creationId xmlns:a16="http://schemas.microsoft.com/office/drawing/2014/main" id="{C99B0524-AA1E-4F62-BCEE-AF34A37E54CE}"/>
              </a:ext>
            </a:extLst>
          </p:cNvPr>
          <p:cNvSpPr>
            <a:spLocks noGrp="1" noChangeArrowheads="1"/>
          </p:cNvSpPr>
          <p:nvPr>
            <p:ph type="title"/>
          </p:nvPr>
        </p:nvSpPr>
        <p:spPr/>
        <p:txBody>
          <a:bodyPr/>
          <a:lstStyle/>
          <a:p>
            <a:pPr eaLnBrk="1" hangingPunct="1"/>
            <a:r>
              <a:rPr lang="en-US" altLang="en-US" dirty="0"/>
              <a:t>Surplus Property</a:t>
            </a:r>
          </a:p>
        </p:txBody>
      </p:sp>
      <p:sp>
        <p:nvSpPr>
          <p:cNvPr id="8196" name="Rectangle 3">
            <a:extLst>
              <a:ext uri="{FF2B5EF4-FFF2-40B4-BE49-F238E27FC236}">
                <a16:creationId xmlns:a16="http://schemas.microsoft.com/office/drawing/2014/main" id="{00AA97C0-3615-4394-85E2-C353D2CB4677}"/>
              </a:ext>
            </a:extLst>
          </p:cNvPr>
          <p:cNvSpPr>
            <a:spLocks noGrp="1" noChangeArrowheads="1"/>
          </p:cNvSpPr>
          <p:nvPr>
            <p:ph type="body" idx="1"/>
          </p:nvPr>
        </p:nvSpPr>
        <p:spPr/>
        <p:txBody>
          <a:bodyPr/>
          <a:lstStyle/>
          <a:p>
            <a:pPr eaLnBrk="1" hangingPunct="1"/>
            <a:r>
              <a:rPr lang="en-US" altLang="en-US" dirty="0"/>
              <a:t>Real estate may also be sold through a realtor</a:t>
            </a:r>
          </a:p>
          <a:p>
            <a:pPr eaLnBrk="1" hangingPunct="1"/>
            <a:r>
              <a:rPr lang="en-US" altLang="en-US" dirty="0"/>
              <a:t>Governing board has the right to accept or reject any sale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2C5F8425-B79E-4B11-A3EC-4F2C1A96F5D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01A868AA-4654-4D02-88B4-DA8ABF9FBEC8}" type="slidenum">
              <a:rPr lang="en-US" altLang="en-US">
                <a:latin typeface="Arial" panose="020B0604020202020204" pitchFamily="34" charset="0"/>
              </a:rPr>
              <a:pPr/>
              <a:t>54</a:t>
            </a:fld>
            <a:endParaRPr lang="en-US" altLang="en-US" dirty="0">
              <a:latin typeface="Arial" panose="020B0604020202020204" pitchFamily="34" charset="0"/>
            </a:endParaRPr>
          </a:p>
        </p:txBody>
      </p:sp>
      <p:sp>
        <p:nvSpPr>
          <p:cNvPr id="9219" name="Rectangle 2">
            <a:extLst>
              <a:ext uri="{FF2B5EF4-FFF2-40B4-BE49-F238E27FC236}">
                <a16:creationId xmlns:a16="http://schemas.microsoft.com/office/drawing/2014/main" id="{C6469014-04F1-4E2B-AC88-133201EF6E8D}"/>
              </a:ext>
            </a:extLst>
          </p:cNvPr>
          <p:cNvSpPr>
            <a:spLocks noGrp="1" noChangeArrowheads="1"/>
          </p:cNvSpPr>
          <p:nvPr>
            <p:ph type="title"/>
          </p:nvPr>
        </p:nvSpPr>
        <p:spPr/>
        <p:txBody>
          <a:bodyPr/>
          <a:lstStyle/>
          <a:p>
            <a:pPr eaLnBrk="1" hangingPunct="1"/>
            <a:r>
              <a:rPr lang="en-US" altLang="en-US" dirty="0"/>
              <a:t>Surplus Property</a:t>
            </a:r>
          </a:p>
        </p:txBody>
      </p:sp>
      <p:sp>
        <p:nvSpPr>
          <p:cNvPr id="9220" name="Rectangle 3">
            <a:extLst>
              <a:ext uri="{FF2B5EF4-FFF2-40B4-BE49-F238E27FC236}">
                <a16:creationId xmlns:a16="http://schemas.microsoft.com/office/drawing/2014/main" id="{A56D5099-2147-4625-B7CB-E172DB1DF4E0}"/>
              </a:ext>
            </a:extLst>
          </p:cNvPr>
          <p:cNvSpPr>
            <a:spLocks noGrp="1" noChangeArrowheads="1"/>
          </p:cNvSpPr>
          <p:nvPr>
            <p:ph type="body" idx="1"/>
          </p:nvPr>
        </p:nvSpPr>
        <p:spPr/>
        <p:txBody>
          <a:bodyPr/>
          <a:lstStyle/>
          <a:p>
            <a:pPr eaLnBrk="1" hangingPunct="1"/>
            <a:r>
              <a:rPr lang="en-US" altLang="en-US" b="1" dirty="0"/>
              <a:t>SDCL 6-13-7. Persons prohibited from purchasing surplus property--Exception</a:t>
            </a:r>
          </a:p>
          <a:p>
            <a:pPr lvl="1" eaLnBrk="1" hangingPunct="1"/>
            <a:r>
              <a:rPr lang="en-US" altLang="en-US" dirty="0"/>
              <a:t>No governing board member, any officer of a county, municipality, township, or school district, who has been elected or appointed, or real property owner acting as an appraiser may purchase the surplus property </a:t>
            </a:r>
            <a:r>
              <a:rPr lang="en-US" altLang="en-US" b="1" u="sng" dirty="0"/>
              <a:t>except at public auction.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644BF-B01F-496A-9EF5-4B53696A4E44}"/>
              </a:ext>
            </a:extLst>
          </p:cNvPr>
          <p:cNvSpPr>
            <a:spLocks noGrp="1"/>
          </p:cNvSpPr>
          <p:nvPr>
            <p:ph type="title"/>
          </p:nvPr>
        </p:nvSpPr>
        <p:spPr/>
        <p:txBody>
          <a:bodyPr/>
          <a:lstStyle/>
          <a:p>
            <a:pPr algn="ctr"/>
            <a:r>
              <a:rPr lang="en-US" dirty="0">
                <a:solidFill>
                  <a:srgbClr val="FF0000"/>
                </a:solidFill>
              </a:rPr>
              <a:t>NOW AVAILABLE</a:t>
            </a:r>
          </a:p>
        </p:txBody>
      </p:sp>
      <p:sp>
        <p:nvSpPr>
          <p:cNvPr id="3" name="Content Placeholder 2">
            <a:extLst>
              <a:ext uri="{FF2B5EF4-FFF2-40B4-BE49-F238E27FC236}">
                <a16:creationId xmlns:a16="http://schemas.microsoft.com/office/drawing/2014/main" id="{BB44FD54-4C71-4125-B6BA-535E0AD139A6}"/>
              </a:ext>
            </a:extLst>
          </p:cNvPr>
          <p:cNvSpPr>
            <a:spLocks noGrp="1"/>
          </p:cNvSpPr>
          <p:nvPr>
            <p:ph idx="1"/>
          </p:nvPr>
        </p:nvSpPr>
        <p:spPr>
          <a:xfrm>
            <a:off x="457200" y="1828800"/>
            <a:ext cx="8229600" cy="4648200"/>
          </a:xfrm>
        </p:spPr>
        <p:txBody>
          <a:bodyPr/>
          <a:lstStyle/>
          <a:p>
            <a:r>
              <a:rPr lang="en-US" b="1" dirty="0"/>
              <a:t>Excel Records for Townships</a:t>
            </a:r>
          </a:p>
          <a:p>
            <a:pPr lvl="1"/>
            <a:r>
              <a:rPr lang="en-US" sz="2400" dirty="0"/>
              <a:t>Narrative on Excel Records for Townships</a:t>
            </a:r>
          </a:p>
          <a:p>
            <a:pPr lvl="1"/>
            <a:r>
              <a:rPr lang="en-US" sz="2400" dirty="0"/>
              <a:t>Example 1 – Receipt Journal</a:t>
            </a:r>
          </a:p>
          <a:p>
            <a:pPr lvl="1"/>
            <a:r>
              <a:rPr lang="en-US" sz="2400" dirty="0"/>
              <a:t>Example 2 – Disbursement Journal</a:t>
            </a:r>
          </a:p>
          <a:p>
            <a:pPr lvl="1"/>
            <a:r>
              <a:rPr lang="en-US" sz="2400" dirty="0"/>
              <a:t>Example 3 – Fund Cash Balance Record</a:t>
            </a:r>
          </a:p>
          <a:p>
            <a:pPr lvl="1"/>
            <a:r>
              <a:rPr lang="en-US" sz="2400" dirty="0"/>
              <a:t>Example 4 – Revenue and Expenditure Budget Record</a:t>
            </a:r>
          </a:p>
          <a:p>
            <a:pPr lvl="1"/>
            <a:r>
              <a:rPr lang="en-US" sz="2400" dirty="0"/>
              <a:t>Example 5 – Cash Reconciliation Worksheet</a:t>
            </a:r>
          </a:p>
          <a:p>
            <a:pPr lvl="1"/>
            <a:r>
              <a:rPr lang="en-US" sz="2400" dirty="0"/>
              <a:t>Example 6 – Accounts Receivable Record</a:t>
            </a:r>
          </a:p>
          <a:p>
            <a:pPr lvl="1"/>
            <a:r>
              <a:rPr lang="en-US" sz="2400" dirty="0"/>
              <a:t>Example 7 – Individual Payroll and Leave Record</a:t>
            </a:r>
          </a:p>
          <a:p>
            <a:pPr lvl="1"/>
            <a:r>
              <a:rPr lang="en-US" sz="2400" dirty="0"/>
              <a:t>Example 8 – Township Voucher</a:t>
            </a:r>
          </a:p>
        </p:txBody>
      </p:sp>
      <p:sp>
        <p:nvSpPr>
          <p:cNvPr id="4" name="Slide Number Placeholder 3">
            <a:extLst>
              <a:ext uri="{FF2B5EF4-FFF2-40B4-BE49-F238E27FC236}">
                <a16:creationId xmlns:a16="http://schemas.microsoft.com/office/drawing/2014/main" id="{2AD77B69-4335-4C14-9882-898F50708B71}"/>
              </a:ext>
            </a:extLst>
          </p:cNvPr>
          <p:cNvSpPr>
            <a:spLocks noGrp="1"/>
          </p:cNvSpPr>
          <p:nvPr>
            <p:ph type="sldNum" sz="quarter" idx="12"/>
          </p:nvPr>
        </p:nvSpPr>
        <p:spPr/>
        <p:txBody>
          <a:bodyPr/>
          <a:lstStyle/>
          <a:p>
            <a:fld id="{BB92C6F1-7109-428C-8E7E-D727250E8208}" type="slidenum">
              <a:rPr lang="en-US" altLang="en-US" smtClean="0"/>
              <a:pPr/>
              <a:t>6</a:t>
            </a:fld>
            <a:endParaRPr lang="en-US" altLang="en-US" dirty="0"/>
          </a:p>
        </p:txBody>
      </p:sp>
    </p:spTree>
    <p:extLst>
      <p:ext uri="{BB962C8B-B14F-4D97-AF65-F5344CB8AC3E}">
        <p14:creationId xmlns:p14="http://schemas.microsoft.com/office/powerpoint/2010/main" val="1226641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644BF-B01F-496A-9EF5-4B53696A4E44}"/>
              </a:ext>
            </a:extLst>
          </p:cNvPr>
          <p:cNvSpPr>
            <a:spLocks noGrp="1"/>
          </p:cNvSpPr>
          <p:nvPr>
            <p:ph type="title"/>
          </p:nvPr>
        </p:nvSpPr>
        <p:spPr/>
        <p:txBody>
          <a:bodyPr/>
          <a:lstStyle/>
          <a:p>
            <a:pPr algn="ctr"/>
            <a:r>
              <a:rPr lang="en-US" dirty="0">
                <a:solidFill>
                  <a:schemeClr val="tx1"/>
                </a:solidFill>
              </a:rPr>
              <a:t>Excel Records of Townships</a:t>
            </a:r>
          </a:p>
        </p:txBody>
      </p:sp>
      <p:sp>
        <p:nvSpPr>
          <p:cNvPr id="3" name="Content Placeholder 2">
            <a:extLst>
              <a:ext uri="{FF2B5EF4-FFF2-40B4-BE49-F238E27FC236}">
                <a16:creationId xmlns:a16="http://schemas.microsoft.com/office/drawing/2014/main" id="{BB44FD54-4C71-4125-B6BA-535E0AD139A6}"/>
              </a:ext>
            </a:extLst>
          </p:cNvPr>
          <p:cNvSpPr>
            <a:spLocks noGrp="1"/>
          </p:cNvSpPr>
          <p:nvPr>
            <p:ph idx="1"/>
          </p:nvPr>
        </p:nvSpPr>
        <p:spPr>
          <a:xfrm>
            <a:off x="457200" y="1828800"/>
            <a:ext cx="8229600" cy="4648200"/>
          </a:xfrm>
        </p:spPr>
        <p:txBody>
          <a:bodyPr/>
          <a:lstStyle/>
          <a:p>
            <a:pPr>
              <a:defRPr/>
            </a:pPr>
            <a:r>
              <a:rPr lang="en-US" altLang="en-US" dirty="0"/>
              <a:t>Available on DLA’s website.</a:t>
            </a:r>
          </a:p>
          <a:p>
            <a:pPr lvl="2">
              <a:defRPr/>
            </a:pPr>
            <a:r>
              <a:rPr lang="en-US" dirty="0">
                <a:hlinkClick r:id="rId2"/>
              </a:rPr>
              <a:t>http://legislativeaudit.sd.gov/resources/resources.aspx</a:t>
            </a:r>
            <a:r>
              <a:rPr lang="en-US" dirty="0"/>
              <a:t> </a:t>
            </a:r>
          </a:p>
          <a:p>
            <a:pPr lvl="2">
              <a:defRPr/>
            </a:pPr>
            <a:r>
              <a:rPr lang="en-US" dirty="0"/>
              <a:t>Or  DLA’s website </a:t>
            </a:r>
            <a:r>
              <a:rPr lang="en-US" dirty="0">
                <a:hlinkClick r:id="rId3"/>
              </a:rPr>
              <a:t>http://legislativeaudit.sd.gov/</a:t>
            </a:r>
            <a:r>
              <a:rPr lang="en-US" dirty="0"/>
              <a:t> </a:t>
            </a:r>
          </a:p>
          <a:p>
            <a:pPr lvl="3">
              <a:defRPr/>
            </a:pPr>
            <a:r>
              <a:rPr lang="en-US" dirty="0"/>
              <a:t>Resources</a:t>
            </a:r>
          </a:p>
          <a:p>
            <a:pPr lvl="3">
              <a:defRPr/>
            </a:pPr>
            <a:r>
              <a:rPr lang="en-US" dirty="0"/>
              <a:t>Townships</a:t>
            </a:r>
          </a:p>
        </p:txBody>
      </p:sp>
      <p:sp>
        <p:nvSpPr>
          <p:cNvPr id="4" name="Slide Number Placeholder 3">
            <a:extLst>
              <a:ext uri="{FF2B5EF4-FFF2-40B4-BE49-F238E27FC236}">
                <a16:creationId xmlns:a16="http://schemas.microsoft.com/office/drawing/2014/main" id="{2AD77B69-4335-4C14-9882-898F50708B71}"/>
              </a:ext>
            </a:extLst>
          </p:cNvPr>
          <p:cNvSpPr>
            <a:spLocks noGrp="1"/>
          </p:cNvSpPr>
          <p:nvPr>
            <p:ph type="sldNum" sz="quarter" idx="12"/>
          </p:nvPr>
        </p:nvSpPr>
        <p:spPr/>
        <p:txBody>
          <a:bodyPr/>
          <a:lstStyle/>
          <a:p>
            <a:fld id="{BB92C6F1-7109-428C-8E7E-D727250E8208}" type="slidenum">
              <a:rPr lang="en-US" altLang="en-US" smtClean="0"/>
              <a:pPr/>
              <a:t>7</a:t>
            </a:fld>
            <a:endParaRPr lang="en-US" altLang="en-US" dirty="0"/>
          </a:p>
        </p:txBody>
      </p:sp>
    </p:spTree>
    <p:extLst>
      <p:ext uri="{BB962C8B-B14F-4D97-AF65-F5344CB8AC3E}">
        <p14:creationId xmlns:p14="http://schemas.microsoft.com/office/powerpoint/2010/main" val="3279331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AD77B69-4335-4C14-9882-898F50708B71}"/>
              </a:ext>
            </a:extLst>
          </p:cNvPr>
          <p:cNvSpPr>
            <a:spLocks noGrp="1"/>
          </p:cNvSpPr>
          <p:nvPr>
            <p:ph type="sldNum" sz="quarter" idx="10"/>
          </p:nvPr>
        </p:nvSpPr>
        <p:spPr/>
        <p:txBody>
          <a:bodyPr/>
          <a:lstStyle/>
          <a:p>
            <a:fld id="{BB92C6F1-7109-428C-8E7E-D727250E8208}" type="slidenum">
              <a:rPr lang="en-US" altLang="en-US" smtClean="0"/>
              <a:pPr/>
              <a:t>8</a:t>
            </a:fld>
            <a:endParaRPr lang="en-US" altLang="en-US" dirty="0"/>
          </a:p>
        </p:txBody>
      </p:sp>
      <p:sp>
        <p:nvSpPr>
          <p:cNvPr id="2" name="Title 1">
            <a:extLst>
              <a:ext uri="{FF2B5EF4-FFF2-40B4-BE49-F238E27FC236}">
                <a16:creationId xmlns:a16="http://schemas.microsoft.com/office/drawing/2014/main" id="{1D5644BF-B01F-496A-9EF5-4B53696A4E44}"/>
              </a:ext>
            </a:extLst>
          </p:cNvPr>
          <p:cNvSpPr>
            <a:spLocks noGrp="1"/>
          </p:cNvSpPr>
          <p:nvPr>
            <p:ph type="title" idx="4294967295"/>
          </p:nvPr>
        </p:nvSpPr>
        <p:spPr>
          <a:xfrm>
            <a:off x="0" y="533400"/>
            <a:ext cx="8229600" cy="45719"/>
          </a:xfrm>
        </p:spPr>
        <p:txBody>
          <a:bodyPr/>
          <a:lstStyle/>
          <a:p>
            <a:pPr algn="ctr"/>
            <a:endParaRPr lang="en-US" dirty="0">
              <a:solidFill>
                <a:schemeClr val="tx1"/>
              </a:solidFill>
            </a:endParaRPr>
          </a:p>
        </p:txBody>
      </p:sp>
      <p:pic>
        <p:nvPicPr>
          <p:cNvPr id="6" name="Content Placeholder 5">
            <a:extLst>
              <a:ext uri="{FF2B5EF4-FFF2-40B4-BE49-F238E27FC236}">
                <a16:creationId xmlns:a16="http://schemas.microsoft.com/office/drawing/2014/main" id="{8D5960DE-4210-4B6E-AB2D-5E00CD50D9E3}"/>
              </a:ext>
            </a:extLst>
          </p:cNvPr>
          <p:cNvPicPr>
            <a:picLocks noGrp="1" noChangeAspect="1"/>
          </p:cNvPicPr>
          <p:nvPr>
            <p:ph idx="4294967295"/>
          </p:nvPr>
        </p:nvPicPr>
        <p:blipFill>
          <a:blip r:embed="rId2"/>
          <a:stretch>
            <a:fillRect/>
          </a:stretch>
        </p:blipFill>
        <p:spPr>
          <a:xfrm>
            <a:off x="0" y="1"/>
            <a:ext cx="8458200" cy="6477000"/>
          </a:xfrm>
        </p:spPr>
      </p:pic>
    </p:spTree>
    <p:extLst>
      <p:ext uri="{BB962C8B-B14F-4D97-AF65-F5344CB8AC3E}">
        <p14:creationId xmlns:p14="http://schemas.microsoft.com/office/powerpoint/2010/main" val="1143774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20652-4023-4F11-8804-C94C228E56A2}"/>
              </a:ext>
            </a:extLst>
          </p:cNvPr>
          <p:cNvSpPr>
            <a:spLocks noGrp="1"/>
          </p:cNvSpPr>
          <p:nvPr>
            <p:ph type="title"/>
          </p:nvPr>
        </p:nvSpPr>
        <p:spPr/>
        <p:txBody>
          <a:bodyPr/>
          <a:lstStyle/>
          <a:p>
            <a:r>
              <a:rPr lang="en-US" sz="4400" dirty="0"/>
              <a:t>Example 1 – Receipt Journal</a:t>
            </a:r>
            <a:endParaRPr lang="en-US" dirty="0"/>
          </a:p>
        </p:txBody>
      </p:sp>
      <p:sp>
        <p:nvSpPr>
          <p:cNvPr id="4" name="Slide Number Placeholder 3">
            <a:extLst>
              <a:ext uri="{FF2B5EF4-FFF2-40B4-BE49-F238E27FC236}">
                <a16:creationId xmlns:a16="http://schemas.microsoft.com/office/drawing/2014/main" id="{361C3725-5D61-4418-8AAC-C771A01F86E3}"/>
              </a:ext>
            </a:extLst>
          </p:cNvPr>
          <p:cNvSpPr>
            <a:spLocks noGrp="1"/>
          </p:cNvSpPr>
          <p:nvPr>
            <p:ph type="sldNum" sz="quarter" idx="12"/>
          </p:nvPr>
        </p:nvSpPr>
        <p:spPr/>
        <p:txBody>
          <a:bodyPr/>
          <a:lstStyle/>
          <a:p>
            <a:fld id="{BB92C6F1-7109-428C-8E7E-D727250E8208}" type="slidenum">
              <a:rPr lang="en-US" altLang="en-US" smtClean="0"/>
              <a:pPr/>
              <a:t>9</a:t>
            </a:fld>
            <a:endParaRPr lang="en-US" altLang="en-US" dirty="0"/>
          </a:p>
        </p:txBody>
      </p:sp>
      <p:pic>
        <p:nvPicPr>
          <p:cNvPr id="7" name="Content Placeholder 6">
            <a:extLst>
              <a:ext uri="{FF2B5EF4-FFF2-40B4-BE49-F238E27FC236}">
                <a16:creationId xmlns:a16="http://schemas.microsoft.com/office/drawing/2014/main" id="{DC264FA9-FEF6-484A-A3D7-B29B541ACD14}"/>
              </a:ext>
            </a:extLst>
          </p:cNvPr>
          <p:cNvPicPr>
            <a:picLocks noGrp="1" noChangeAspect="1"/>
          </p:cNvPicPr>
          <p:nvPr>
            <p:ph idx="1"/>
          </p:nvPr>
        </p:nvPicPr>
        <p:blipFill>
          <a:blip r:embed="rId2"/>
          <a:stretch>
            <a:fillRect/>
          </a:stretch>
        </p:blipFill>
        <p:spPr>
          <a:xfrm>
            <a:off x="152400" y="1752600"/>
            <a:ext cx="8534400" cy="4953000"/>
          </a:xfrm>
        </p:spPr>
      </p:pic>
    </p:spTree>
    <p:extLst>
      <p:ext uri="{BB962C8B-B14F-4D97-AF65-F5344CB8AC3E}">
        <p14:creationId xmlns:p14="http://schemas.microsoft.com/office/powerpoint/2010/main" val="21992285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5238</TotalTime>
  <Words>3302</Words>
  <Application>Microsoft Office PowerPoint</Application>
  <PresentationFormat>On-screen Show (4:3)</PresentationFormat>
  <Paragraphs>314</Paragraphs>
  <Slides>54</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54</vt:i4>
      </vt:variant>
    </vt:vector>
  </HeadingPairs>
  <TitlesOfParts>
    <vt:vector size="61" baseType="lpstr">
      <vt:lpstr>Arial</vt:lpstr>
      <vt:lpstr>Calibri</vt:lpstr>
      <vt:lpstr>Cambria</vt:lpstr>
      <vt:lpstr>Times New Roman</vt:lpstr>
      <vt:lpstr>Wingdings</vt:lpstr>
      <vt:lpstr>Quadrant</vt:lpstr>
      <vt:lpstr>Adjacency</vt:lpstr>
      <vt:lpstr>2021 SDATAT  ANNUAL CONVENTION  ACCOUNTING &amp; COMPLIANCE</vt:lpstr>
      <vt:lpstr>Annual Report</vt:lpstr>
      <vt:lpstr>PowerPoint Presentation</vt:lpstr>
      <vt:lpstr>Annual Report</vt:lpstr>
      <vt:lpstr>Annual Report </vt:lpstr>
      <vt:lpstr>NOW AVAILABLE</vt:lpstr>
      <vt:lpstr>Excel Records of Townships</vt:lpstr>
      <vt:lpstr>PowerPoint Presentation</vt:lpstr>
      <vt:lpstr>Example 1 – Receipt Journal</vt:lpstr>
      <vt:lpstr>Example 2 – Disbursement Journal</vt:lpstr>
      <vt:lpstr>Example 3 – Fund Cash Balance Record</vt:lpstr>
      <vt:lpstr>Example 4 – Revenue and Expenditure Budget Record</vt:lpstr>
      <vt:lpstr>Example 5 – Cash Reconciliation Worksheet</vt:lpstr>
      <vt:lpstr>Example 6 – Accounts Receivable Record</vt:lpstr>
      <vt:lpstr>Example 7 – Individual Payroll and Leave Record</vt:lpstr>
      <vt:lpstr>Example 8 – Township Voucher</vt:lpstr>
      <vt:lpstr>Conflict of Interest</vt:lpstr>
      <vt:lpstr>Large Equipment Purchase</vt:lpstr>
      <vt:lpstr>Lease Purchase</vt:lpstr>
      <vt:lpstr>Contracts </vt:lpstr>
      <vt:lpstr>Expenditures</vt:lpstr>
      <vt:lpstr>Expenditures</vt:lpstr>
      <vt:lpstr>Expenditures</vt:lpstr>
      <vt:lpstr>2021 Session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Quotes vs. Bids</vt:lpstr>
      <vt:lpstr>Updated Bid Booklet</vt:lpstr>
      <vt:lpstr>BID - LIMITS</vt:lpstr>
      <vt:lpstr>BID - DEFINITIONS</vt:lpstr>
      <vt:lpstr>BID - APPLICATIONS</vt:lpstr>
      <vt:lpstr>BID - EMERGENCY</vt:lpstr>
      <vt:lpstr>PURCHASING COOPERATIVE</vt:lpstr>
      <vt:lpstr>BID EXEMPTIONS        </vt:lpstr>
      <vt:lpstr>BID EXEMPTIONS </vt:lpstr>
      <vt:lpstr>BID EXEMPTIONS </vt:lpstr>
      <vt:lpstr>BID EXEMPTIONS</vt:lpstr>
      <vt:lpstr>BID - EXEMPTIONS</vt:lpstr>
      <vt:lpstr>BID - EXEMPTIONS</vt:lpstr>
      <vt:lpstr>BID - BONDING</vt:lpstr>
      <vt:lpstr>BID - OPENING</vt:lpstr>
      <vt:lpstr>BID - OPENING</vt:lpstr>
      <vt:lpstr>BIDS – FUEL (SDCL 5-18C-6)</vt:lpstr>
      <vt:lpstr>Federal Grant Expenditures</vt:lpstr>
      <vt:lpstr>Surplus Property</vt:lpstr>
      <vt:lpstr>Surplus Property</vt:lpstr>
      <vt:lpstr>Surplus Property</vt:lpstr>
      <vt:lpstr>Surplus Property</vt:lpstr>
      <vt:lpstr>Surplus Property</vt:lpstr>
    </vt:vector>
  </TitlesOfParts>
  <Company>State of South Dakota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LGPR15932</dc:creator>
  <cp:lastModifiedBy>SDATAT Towns and Townships</cp:lastModifiedBy>
  <cp:revision>79</cp:revision>
  <cp:lastPrinted>2021-12-15T21:46:29Z</cp:lastPrinted>
  <dcterms:created xsi:type="dcterms:W3CDTF">2010-07-19T20:40:28Z</dcterms:created>
  <dcterms:modified xsi:type="dcterms:W3CDTF">2021-12-15T21:48:37Z</dcterms:modified>
</cp:coreProperties>
</file>