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30"/>
  </p:notesMasterIdLst>
  <p:handoutMasterIdLst>
    <p:handoutMasterId r:id="rId31"/>
  </p:handoutMasterIdLst>
  <p:sldIdLst>
    <p:sldId id="256" r:id="rId2"/>
    <p:sldId id="257" r:id="rId3"/>
    <p:sldId id="263" r:id="rId4"/>
    <p:sldId id="280" r:id="rId5"/>
    <p:sldId id="265" r:id="rId6"/>
    <p:sldId id="278" r:id="rId7"/>
    <p:sldId id="258" r:id="rId8"/>
    <p:sldId id="285" r:id="rId9"/>
    <p:sldId id="289" r:id="rId10"/>
    <p:sldId id="275" r:id="rId11"/>
    <p:sldId id="279" r:id="rId12"/>
    <p:sldId id="291" r:id="rId13"/>
    <p:sldId id="284" r:id="rId14"/>
    <p:sldId id="274" r:id="rId15"/>
    <p:sldId id="261" r:id="rId16"/>
    <p:sldId id="266" r:id="rId17"/>
    <p:sldId id="286" r:id="rId18"/>
    <p:sldId id="288" r:id="rId19"/>
    <p:sldId id="267" r:id="rId20"/>
    <p:sldId id="268" r:id="rId21"/>
    <p:sldId id="287" r:id="rId22"/>
    <p:sldId id="272" r:id="rId23"/>
    <p:sldId id="270" r:id="rId24"/>
    <p:sldId id="283" r:id="rId25"/>
    <p:sldId id="273" r:id="rId26"/>
    <p:sldId id="292" r:id="rId27"/>
    <p:sldId id="293" r:id="rId28"/>
    <p:sldId id="276" r:id="rId29"/>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78770FB-DA19-4493-AB98-AF7073CD6BDA}" v="5" dt="2023-10-18T13:39:55.7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0" autoAdjust="0"/>
    <p:restoredTop sz="82148" autoAdjust="0"/>
  </p:normalViewPr>
  <p:slideViewPr>
    <p:cSldViewPr>
      <p:cViewPr varScale="1">
        <p:scale>
          <a:sx n="86" d="100"/>
          <a:sy n="86" d="100"/>
        </p:scale>
        <p:origin x="233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DATAT Towns and Townships" userId="24bdb048d3d1580e" providerId="LiveId" clId="{778770FB-DA19-4493-AB98-AF7073CD6BDA}"/>
    <pc:docChg chg="undo custSel addSld delSld modSld sldOrd">
      <pc:chgData name="SDATAT Towns and Townships" userId="24bdb048d3d1580e" providerId="LiveId" clId="{778770FB-DA19-4493-AB98-AF7073CD6BDA}" dt="2023-12-04T17:14:11.550" v="1171" actId="2696"/>
      <pc:docMkLst>
        <pc:docMk/>
      </pc:docMkLst>
      <pc:sldChg chg="modSp mod">
        <pc:chgData name="SDATAT Towns and Townships" userId="24bdb048d3d1580e" providerId="LiveId" clId="{778770FB-DA19-4493-AB98-AF7073CD6BDA}" dt="2023-10-18T13:50:59.619" v="1148" actId="20577"/>
        <pc:sldMkLst>
          <pc:docMk/>
          <pc:sldMk cId="0" sldId="257"/>
        </pc:sldMkLst>
        <pc:spChg chg="mod">
          <ac:chgData name="SDATAT Towns and Townships" userId="24bdb048d3d1580e" providerId="LiveId" clId="{778770FB-DA19-4493-AB98-AF7073CD6BDA}" dt="2023-10-18T13:50:59.619" v="1148" actId="20577"/>
          <ac:spMkLst>
            <pc:docMk/>
            <pc:sldMk cId="0" sldId="257"/>
            <ac:spMk id="97283" creationId="{00000000-0000-0000-0000-000000000000}"/>
          </ac:spMkLst>
        </pc:spChg>
      </pc:sldChg>
      <pc:sldChg chg="del">
        <pc:chgData name="SDATAT Towns and Townships" userId="24bdb048d3d1580e" providerId="LiveId" clId="{778770FB-DA19-4493-AB98-AF7073CD6BDA}" dt="2023-12-04T17:14:11.550" v="1171" actId="2696"/>
        <pc:sldMkLst>
          <pc:docMk/>
          <pc:sldMk cId="0" sldId="264"/>
        </pc:sldMkLst>
      </pc:sldChg>
      <pc:sldChg chg="ord">
        <pc:chgData name="SDATAT Towns and Townships" userId="24bdb048d3d1580e" providerId="LiveId" clId="{778770FB-DA19-4493-AB98-AF7073CD6BDA}" dt="2023-10-18T13:48:33.179" v="1130"/>
        <pc:sldMkLst>
          <pc:docMk/>
          <pc:sldMk cId="0" sldId="276"/>
        </pc:sldMkLst>
      </pc:sldChg>
      <pc:sldChg chg="modSp mod">
        <pc:chgData name="SDATAT Towns and Townships" userId="24bdb048d3d1580e" providerId="LiveId" clId="{778770FB-DA19-4493-AB98-AF7073CD6BDA}" dt="2023-12-04T17:13:58.601" v="1170" actId="122"/>
        <pc:sldMkLst>
          <pc:docMk/>
          <pc:sldMk cId="0" sldId="279"/>
        </pc:sldMkLst>
        <pc:spChg chg="mod">
          <ac:chgData name="SDATAT Towns and Townships" userId="24bdb048d3d1580e" providerId="LiveId" clId="{778770FB-DA19-4493-AB98-AF7073CD6BDA}" dt="2023-12-04T17:13:58.601" v="1170" actId="122"/>
          <ac:spMkLst>
            <pc:docMk/>
            <pc:sldMk cId="0" sldId="279"/>
            <ac:spMk id="121859" creationId="{00000000-0000-0000-0000-000000000000}"/>
          </ac:spMkLst>
        </pc:spChg>
      </pc:sldChg>
      <pc:sldChg chg="modSp new mod">
        <pc:chgData name="SDATAT Towns and Townships" userId="24bdb048d3d1580e" providerId="LiveId" clId="{778770FB-DA19-4493-AB98-AF7073CD6BDA}" dt="2023-10-18T13:34:29.550" v="624" actId="20577"/>
        <pc:sldMkLst>
          <pc:docMk/>
          <pc:sldMk cId="2724443682" sldId="292"/>
        </pc:sldMkLst>
        <pc:spChg chg="mod">
          <ac:chgData name="SDATAT Towns and Townships" userId="24bdb048d3d1580e" providerId="LiveId" clId="{778770FB-DA19-4493-AB98-AF7073CD6BDA}" dt="2023-10-18T13:28:29.031" v="53" actId="404"/>
          <ac:spMkLst>
            <pc:docMk/>
            <pc:sldMk cId="2724443682" sldId="292"/>
            <ac:spMk id="2" creationId="{AA94DAD2-6907-0A76-8D1B-C41C59C88BBA}"/>
          </ac:spMkLst>
        </pc:spChg>
        <pc:spChg chg="mod">
          <ac:chgData name="SDATAT Towns and Townships" userId="24bdb048d3d1580e" providerId="LiveId" clId="{778770FB-DA19-4493-AB98-AF7073CD6BDA}" dt="2023-10-18T13:31:34.471" v="353" actId="403"/>
          <ac:spMkLst>
            <pc:docMk/>
            <pc:sldMk cId="2724443682" sldId="292"/>
            <ac:spMk id="3" creationId="{9C1F0E28-DB2E-A976-01CF-217070ECE253}"/>
          </ac:spMkLst>
        </pc:spChg>
        <pc:spChg chg="mod">
          <ac:chgData name="SDATAT Towns and Townships" userId="24bdb048d3d1580e" providerId="LiveId" clId="{778770FB-DA19-4493-AB98-AF7073CD6BDA}" dt="2023-10-18T13:34:29.550" v="624" actId="20577"/>
          <ac:spMkLst>
            <pc:docMk/>
            <pc:sldMk cId="2724443682" sldId="292"/>
            <ac:spMk id="4" creationId="{5E5C67CA-702A-B481-48A0-BF9E0BCD118F}"/>
          </ac:spMkLst>
        </pc:spChg>
      </pc:sldChg>
      <pc:sldChg chg="modSp new mod">
        <pc:chgData name="SDATAT Towns and Townships" userId="24bdb048d3d1580e" providerId="LiveId" clId="{778770FB-DA19-4493-AB98-AF7073CD6BDA}" dt="2023-10-18T13:47:48.278" v="1128" actId="20577"/>
        <pc:sldMkLst>
          <pc:docMk/>
          <pc:sldMk cId="1108902640" sldId="293"/>
        </pc:sldMkLst>
        <pc:spChg chg="mod">
          <ac:chgData name="SDATAT Towns and Townships" userId="24bdb048d3d1580e" providerId="LiveId" clId="{778770FB-DA19-4493-AB98-AF7073CD6BDA}" dt="2023-10-18T13:36:15.829" v="657" actId="20577"/>
          <ac:spMkLst>
            <pc:docMk/>
            <pc:sldMk cId="1108902640" sldId="293"/>
            <ac:spMk id="2" creationId="{08EAB374-AD79-624E-C17B-BA289B6343E8}"/>
          </ac:spMkLst>
        </pc:spChg>
        <pc:spChg chg="mod">
          <ac:chgData name="SDATAT Towns and Townships" userId="24bdb048d3d1580e" providerId="LiveId" clId="{778770FB-DA19-4493-AB98-AF7073CD6BDA}" dt="2023-10-18T13:38:25.791" v="782" actId="403"/>
          <ac:spMkLst>
            <pc:docMk/>
            <pc:sldMk cId="1108902640" sldId="293"/>
            <ac:spMk id="3" creationId="{CCE1B34F-41B7-D266-D317-9FA55AA5F07C}"/>
          </ac:spMkLst>
        </pc:spChg>
        <pc:spChg chg="mod">
          <ac:chgData name="SDATAT Towns and Townships" userId="24bdb048d3d1580e" providerId="LiveId" clId="{778770FB-DA19-4493-AB98-AF7073CD6BDA}" dt="2023-10-18T13:47:48.278" v="1128" actId="20577"/>
          <ac:spMkLst>
            <pc:docMk/>
            <pc:sldMk cId="1108902640" sldId="293"/>
            <ac:spMk id="4" creationId="{6320C2B5-FA5C-78D4-9D30-AB90F3818E1C}"/>
          </ac:spMkLst>
        </pc:spChg>
        <pc:spChg chg="mod">
          <ac:chgData name="SDATAT Towns and Townships" userId="24bdb048d3d1580e" providerId="LiveId" clId="{778770FB-DA19-4493-AB98-AF7073CD6BDA}" dt="2023-10-18T13:44:44.360" v="1024" actId="6549"/>
          <ac:spMkLst>
            <pc:docMk/>
            <pc:sldMk cId="1108902640" sldId="293"/>
            <ac:spMk id="5" creationId="{E5556CB7-E4C6-429A-3ECF-890EC66E53F1}"/>
          </ac:spMkLst>
        </pc:spChg>
        <pc:spChg chg="mod">
          <ac:chgData name="SDATAT Towns and Townships" userId="24bdb048d3d1580e" providerId="LiveId" clId="{778770FB-DA19-4493-AB98-AF7073CD6BDA}" dt="2023-10-18T13:47:04.940" v="1096" actId="207"/>
          <ac:spMkLst>
            <pc:docMk/>
            <pc:sldMk cId="1108902640" sldId="293"/>
            <ac:spMk id="6" creationId="{9E5EBA6C-E167-2030-44CD-85D067533766}"/>
          </ac:spMkLst>
        </pc:spChg>
      </pc:sldChg>
      <pc:sldChg chg="modSp new del mod">
        <pc:chgData name="SDATAT Towns and Townships" userId="24bdb048d3d1580e" providerId="LiveId" clId="{778770FB-DA19-4493-AB98-AF7073CD6BDA}" dt="2023-10-18T13:36:01.588" v="641" actId="680"/>
        <pc:sldMkLst>
          <pc:docMk/>
          <pc:sldMk cId="2955138232" sldId="293"/>
        </pc:sldMkLst>
        <pc:spChg chg="mod">
          <ac:chgData name="SDATAT Towns and Townships" userId="24bdb048d3d1580e" providerId="LiveId" clId="{778770FB-DA19-4493-AB98-AF7073CD6BDA}" dt="2023-10-18T13:36:00.786" v="640" actId="20577"/>
          <ac:spMkLst>
            <pc:docMk/>
            <pc:sldMk cId="2955138232" sldId="293"/>
            <ac:spMk id="2" creationId="{3BBF81A1-53A2-3287-455A-BA81703391B8}"/>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3F2C12-894B-4335-84B0-A87A3FF77EDB}" type="doc">
      <dgm:prSet loTypeId="urn:microsoft.com/office/officeart/2005/8/layout/vList5" loCatId="list" qsTypeId="urn:microsoft.com/office/officeart/2005/8/quickstyle/simple2" qsCatId="simple" csTypeId="urn:microsoft.com/office/officeart/2005/8/colors/accent1_2" csCatId="accent1" phldr="1"/>
      <dgm:spPr/>
      <dgm:t>
        <a:bodyPr/>
        <a:lstStyle/>
        <a:p>
          <a:endParaRPr lang="en-US"/>
        </a:p>
      </dgm:t>
    </dgm:pt>
    <dgm:pt modelId="{2A20AD53-5361-404C-A6F5-37B67717A9E9}">
      <dgm:prSet/>
      <dgm:spPr/>
      <dgm:t>
        <a:bodyPr/>
        <a:lstStyle/>
        <a:p>
          <a:pPr rtl="0"/>
          <a:r>
            <a:rPr lang="en-US" dirty="0"/>
            <a:t>Three Regular Required Meetings: </a:t>
          </a:r>
        </a:p>
      </dgm:t>
    </dgm:pt>
    <dgm:pt modelId="{6DF414B5-D86E-4327-8F4A-84BE83A9AA75}" type="parTrans" cxnId="{B3717F9C-A123-4925-A5D8-8661FC5695FC}">
      <dgm:prSet/>
      <dgm:spPr/>
      <dgm:t>
        <a:bodyPr/>
        <a:lstStyle/>
        <a:p>
          <a:endParaRPr lang="en-US"/>
        </a:p>
      </dgm:t>
    </dgm:pt>
    <dgm:pt modelId="{60927E92-8DE7-4920-BB1A-0D315C357D68}" type="sibTrans" cxnId="{B3717F9C-A123-4925-A5D8-8661FC5695FC}">
      <dgm:prSet/>
      <dgm:spPr/>
      <dgm:t>
        <a:bodyPr/>
        <a:lstStyle/>
        <a:p>
          <a:endParaRPr lang="en-US"/>
        </a:p>
      </dgm:t>
    </dgm:pt>
    <dgm:pt modelId="{1A2FDA40-72C2-4975-957C-8717AB4533EE}">
      <dgm:prSet/>
      <dgm:spPr/>
      <dgm:t>
        <a:bodyPr/>
        <a:lstStyle/>
        <a:p>
          <a:pPr rtl="0"/>
          <a:r>
            <a:rPr lang="en-US" dirty="0"/>
            <a:t>The last Tuesday of February  </a:t>
          </a:r>
        </a:p>
      </dgm:t>
    </dgm:pt>
    <dgm:pt modelId="{E283DCD7-A0B6-43C8-A74C-849340C426D5}" type="parTrans" cxnId="{5F14F922-3654-4391-BE8C-147BC8C42F74}">
      <dgm:prSet/>
      <dgm:spPr/>
      <dgm:t>
        <a:bodyPr/>
        <a:lstStyle/>
        <a:p>
          <a:endParaRPr lang="en-US"/>
        </a:p>
      </dgm:t>
    </dgm:pt>
    <dgm:pt modelId="{735DF580-F5D0-477F-92C4-DE7B5DE806A1}" type="sibTrans" cxnId="{5F14F922-3654-4391-BE8C-147BC8C42F74}">
      <dgm:prSet/>
      <dgm:spPr/>
      <dgm:t>
        <a:bodyPr/>
        <a:lstStyle/>
        <a:p>
          <a:endParaRPr lang="en-US"/>
        </a:p>
      </dgm:t>
    </dgm:pt>
    <dgm:pt modelId="{9207EDE1-9289-44D8-A843-2EB6927470C0}">
      <dgm:prSet/>
      <dgm:spPr/>
      <dgm:t>
        <a:bodyPr/>
        <a:lstStyle/>
        <a:p>
          <a:pPr rtl="0"/>
          <a:r>
            <a:rPr lang="en-US" dirty="0"/>
            <a:t>The last Tuesday in March</a:t>
          </a:r>
        </a:p>
      </dgm:t>
    </dgm:pt>
    <dgm:pt modelId="{EDDBBCC5-5D92-46F0-80DD-F7AB9AF1D957}" type="parTrans" cxnId="{D67BFE71-41E7-424A-A370-3D9DCDE85BB5}">
      <dgm:prSet/>
      <dgm:spPr/>
      <dgm:t>
        <a:bodyPr/>
        <a:lstStyle/>
        <a:p>
          <a:endParaRPr lang="en-US"/>
        </a:p>
      </dgm:t>
    </dgm:pt>
    <dgm:pt modelId="{B4AAB1BA-CD47-4E15-9139-DC9CC7E09F77}" type="sibTrans" cxnId="{D67BFE71-41E7-424A-A370-3D9DCDE85BB5}">
      <dgm:prSet/>
      <dgm:spPr/>
      <dgm:t>
        <a:bodyPr/>
        <a:lstStyle/>
        <a:p>
          <a:endParaRPr lang="en-US"/>
        </a:p>
      </dgm:t>
    </dgm:pt>
    <dgm:pt modelId="{03B25A4F-BC4A-4033-A2FF-95F74D4AC9E5}">
      <dgm:prSet/>
      <dgm:spPr/>
      <dgm:t>
        <a:bodyPr/>
        <a:lstStyle/>
        <a:p>
          <a:pPr rtl="0"/>
          <a:r>
            <a:rPr lang="en-US" dirty="0"/>
            <a:t>The last Tuesday of October</a:t>
          </a:r>
        </a:p>
      </dgm:t>
    </dgm:pt>
    <dgm:pt modelId="{D31E51B2-E276-4202-83BA-BA67D617634C}" type="parTrans" cxnId="{03D6393A-B624-41C9-8B9E-7610730F8DF1}">
      <dgm:prSet/>
      <dgm:spPr/>
      <dgm:t>
        <a:bodyPr/>
        <a:lstStyle/>
        <a:p>
          <a:endParaRPr lang="en-US"/>
        </a:p>
      </dgm:t>
    </dgm:pt>
    <dgm:pt modelId="{FEF65CB8-5901-4250-888A-A34874DDAC8F}" type="sibTrans" cxnId="{03D6393A-B624-41C9-8B9E-7610730F8DF1}">
      <dgm:prSet/>
      <dgm:spPr/>
      <dgm:t>
        <a:bodyPr/>
        <a:lstStyle/>
        <a:p>
          <a:endParaRPr lang="en-US"/>
        </a:p>
      </dgm:t>
    </dgm:pt>
    <dgm:pt modelId="{D871037A-2B4C-4CD3-A0C8-BB14EED8BB61}">
      <dgm:prSet/>
      <dgm:spPr/>
      <dgm:t>
        <a:bodyPr/>
        <a:lstStyle/>
        <a:p>
          <a:pPr rtl="0"/>
          <a:r>
            <a:rPr lang="en-US" dirty="0"/>
            <a:t>Annual Meeting and Election</a:t>
          </a:r>
        </a:p>
      </dgm:t>
    </dgm:pt>
    <dgm:pt modelId="{09B41636-B2BC-4AA0-9530-742201C2263F}" type="parTrans" cxnId="{90E1B9C9-DF44-4549-B26A-462562D919AD}">
      <dgm:prSet/>
      <dgm:spPr/>
      <dgm:t>
        <a:bodyPr/>
        <a:lstStyle/>
        <a:p>
          <a:endParaRPr lang="en-US"/>
        </a:p>
      </dgm:t>
    </dgm:pt>
    <dgm:pt modelId="{70459A76-FADB-4E2B-B5D5-E685269AEA70}" type="sibTrans" cxnId="{90E1B9C9-DF44-4549-B26A-462562D919AD}">
      <dgm:prSet/>
      <dgm:spPr/>
      <dgm:t>
        <a:bodyPr/>
        <a:lstStyle/>
        <a:p>
          <a:endParaRPr lang="en-US"/>
        </a:p>
      </dgm:t>
    </dgm:pt>
    <dgm:pt modelId="{5E20C27D-257F-4537-80C9-E2D6C8BD8A5A}">
      <dgm:prSet/>
      <dgm:spPr/>
      <dgm:t>
        <a:bodyPr/>
        <a:lstStyle/>
        <a:p>
          <a:pPr rtl="0"/>
          <a:r>
            <a:rPr lang="en-US" dirty="0"/>
            <a:t>The first Tuesday of March</a:t>
          </a:r>
        </a:p>
      </dgm:t>
    </dgm:pt>
    <dgm:pt modelId="{639C83BB-22F7-482D-9D38-246005EB95E9}" type="parTrans" cxnId="{851E548A-15D2-41BF-AD26-66F468A55F5D}">
      <dgm:prSet/>
      <dgm:spPr/>
      <dgm:t>
        <a:bodyPr/>
        <a:lstStyle/>
        <a:p>
          <a:endParaRPr lang="en-US"/>
        </a:p>
      </dgm:t>
    </dgm:pt>
    <dgm:pt modelId="{29988840-03AB-48A6-9E2F-705468B21652}" type="sibTrans" cxnId="{851E548A-15D2-41BF-AD26-66F468A55F5D}">
      <dgm:prSet/>
      <dgm:spPr/>
      <dgm:t>
        <a:bodyPr/>
        <a:lstStyle/>
        <a:p>
          <a:endParaRPr lang="en-US"/>
        </a:p>
      </dgm:t>
    </dgm:pt>
    <dgm:pt modelId="{2801A804-F577-4DEA-85D4-2D1CF1EDB78C}">
      <dgm:prSet/>
      <dgm:spPr/>
      <dgm:t>
        <a:bodyPr/>
        <a:lstStyle/>
        <a:p>
          <a:pPr rtl="0"/>
          <a:r>
            <a:rPr lang="en-US" dirty="0"/>
            <a:t>Equalization Meeting </a:t>
          </a:r>
        </a:p>
      </dgm:t>
    </dgm:pt>
    <dgm:pt modelId="{8C423A4C-381D-4DFC-B0FB-34007D9A9E94}" type="parTrans" cxnId="{14165ACF-60BF-453F-ADEE-79398077CE0A}">
      <dgm:prSet/>
      <dgm:spPr/>
      <dgm:t>
        <a:bodyPr/>
        <a:lstStyle/>
        <a:p>
          <a:endParaRPr lang="en-US"/>
        </a:p>
      </dgm:t>
    </dgm:pt>
    <dgm:pt modelId="{87D4BF7B-37F5-412D-9BFF-4FC57DF0FDDE}" type="sibTrans" cxnId="{14165ACF-60BF-453F-ADEE-79398077CE0A}">
      <dgm:prSet/>
      <dgm:spPr/>
      <dgm:t>
        <a:bodyPr/>
        <a:lstStyle/>
        <a:p>
          <a:endParaRPr lang="en-US"/>
        </a:p>
      </dgm:t>
    </dgm:pt>
    <dgm:pt modelId="{FE58C7C2-F718-43C6-9F03-C5B341416E38}" type="pres">
      <dgm:prSet presAssocID="{933F2C12-894B-4335-84B0-A87A3FF77EDB}" presName="Name0" presStyleCnt="0">
        <dgm:presLayoutVars>
          <dgm:dir/>
          <dgm:animLvl val="lvl"/>
          <dgm:resizeHandles val="exact"/>
        </dgm:presLayoutVars>
      </dgm:prSet>
      <dgm:spPr/>
    </dgm:pt>
    <dgm:pt modelId="{C9252A14-3131-4AD6-8E27-79D5875AC352}" type="pres">
      <dgm:prSet presAssocID="{2A20AD53-5361-404C-A6F5-37B67717A9E9}" presName="linNode" presStyleCnt="0"/>
      <dgm:spPr/>
    </dgm:pt>
    <dgm:pt modelId="{F1C117C7-505B-4EC2-860D-0BB207DB1BCC}" type="pres">
      <dgm:prSet presAssocID="{2A20AD53-5361-404C-A6F5-37B67717A9E9}" presName="parentText" presStyleLbl="node1" presStyleIdx="0" presStyleCnt="3">
        <dgm:presLayoutVars>
          <dgm:chMax val="1"/>
          <dgm:bulletEnabled val="1"/>
        </dgm:presLayoutVars>
      </dgm:prSet>
      <dgm:spPr/>
    </dgm:pt>
    <dgm:pt modelId="{128A441A-3AAA-412B-B089-64A882BE7EB9}" type="pres">
      <dgm:prSet presAssocID="{2A20AD53-5361-404C-A6F5-37B67717A9E9}" presName="descendantText" presStyleLbl="alignAccFollowNode1" presStyleIdx="0" presStyleCnt="2">
        <dgm:presLayoutVars>
          <dgm:bulletEnabled val="1"/>
        </dgm:presLayoutVars>
      </dgm:prSet>
      <dgm:spPr/>
    </dgm:pt>
    <dgm:pt modelId="{23CF7A4B-C427-4C19-BC96-9834CF0FF581}" type="pres">
      <dgm:prSet presAssocID="{60927E92-8DE7-4920-BB1A-0D315C357D68}" presName="sp" presStyleCnt="0"/>
      <dgm:spPr/>
    </dgm:pt>
    <dgm:pt modelId="{5608C482-17FE-439B-9BF4-29C7DD597A65}" type="pres">
      <dgm:prSet presAssocID="{D871037A-2B4C-4CD3-A0C8-BB14EED8BB61}" presName="linNode" presStyleCnt="0"/>
      <dgm:spPr/>
    </dgm:pt>
    <dgm:pt modelId="{CB64F0A8-CEE2-44C7-BFDB-8DFE6AEB2484}" type="pres">
      <dgm:prSet presAssocID="{D871037A-2B4C-4CD3-A0C8-BB14EED8BB61}" presName="parentText" presStyleLbl="node1" presStyleIdx="1" presStyleCnt="3">
        <dgm:presLayoutVars>
          <dgm:chMax val="1"/>
          <dgm:bulletEnabled val="1"/>
        </dgm:presLayoutVars>
      </dgm:prSet>
      <dgm:spPr/>
    </dgm:pt>
    <dgm:pt modelId="{B130CF06-2FDE-4690-A1C4-5C03D47355C3}" type="pres">
      <dgm:prSet presAssocID="{D871037A-2B4C-4CD3-A0C8-BB14EED8BB61}" presName="descendantText" presStyleLbl="alignAccFollowNode1" presStyleIdx="1" presStyleCnt="2">
        <dgm:presLayoutVars>
          <dgm:bulletEnabled val="1"/>
        </dgm:presLayoutVars>
      </dgm:prSet>
      <dgm:spPr/>
    </dgm:pt>
    <dgm:pt modelId="{5473FFB5-DCEF-47AA-B85B-A077657739A5}" type="pres">
      <dgm:prSet presAssocID="{70459A76-FADB-4E2B-B5D5-E685269AEA70}" presName="sp" presStyleCnt="0"/>
      <dgm:spPr/>
    </dgm:pt>
    <dgm:pt modelId="{1E8BF987-6A67-4061-A865-C94CCE7000D2}" type="pres">
      <dgm:prSet presAssocID="{2801A804-F577-4DEA-85D4-2D1CF1EDB78C}" presName="linNode" presStyleCnt="0"/>
      <dgm:spPr/>
    </dgm:pt>
    <dgm:pt modelId="{87FAAA81-7608-4604-BA55-6E467564E895}" type="pres">
      <dgm:prSet presAssocID="{2801A804-F577-4DEA-85D4-2D1CF1EDB78C}" presName="parentText" presStyleLbl="node1" presStyleIdx="2" presStyleCnt="3" custScaleX="100000">
        <dgm:presLayoutVars>
          <dgm:chMax val="1"/>
          <dgm:bulletEnabled val="1"/>
        </dgm:presLayoutVars>
      </dgm:prSet>
      <dgm:spPr/>
    </dgm:pt>
  </dgm:ptLst>
  <dgm:cxnLst>
    <dgm:cxn modelId="{697B4018-589F-49E5-BF51-9C1C89B2CD9E}" type="presOf" srcId="{5E20C27D-257F-4537-80C9-E2D6C8BD8A5A}" destId="{B130CF06-2FDE-4690-A1C4-5C03D47355C3}" srcOrd="0" destOrd="0" presId="urn:microsoft.com/office/officeart/2005/8/layout/vList5"/>
    <dgm:cxn modelId="{D20FA51A-CB98-4E3E-86D7-2C34B9DF779B}" type="presOf" srcId="{03B25A4F-BC4A-4033-A2FF-95F74D4AC9E5}" destId="{128A441A-3AAA-412B-B089-64A882BE7EB9}" srcOrd="0" destOrd="2" presId="urn:microsoft.com/office/officeart/2005/8/layout/vList5"/>
    <dgm:cxn modelId="{1C09081B-136B-4F68-9107-194128E4498E}" type="presOf" srcId="{9207EDE1-9289-44D8-A843-2EB6927470C0}" destId="{128A441A-3AAA-412B-B089-64A882BE7EB9}" srcOrd="0" destOrd="1" presId="urn:microsoft.com/office/officeart/2005/8/layout/vList5"/>
    <dgm:cxn modelId="{5F14F922-3654-4391-BE8C-147BC8C42F74}" srcId="{2A20AD53-5361-404C-A6F5-37B67717A9E9}" destId="{1A2FDA40-72C2-4975-957C-8717AB4533EE}" srcOrd="0" destOrd="0" parTransId="{E283DCD7-A0B6-43C8-A74C-849340C426D5}" sibTransId="{735DF580-F5D0-477F-92C4-DE7B5DE806A1}"/>
    <dgm:cxn modelId="{3D99CF32-7401-4BC8-BAA7-1F2B4690C178}" type="presOf" srcId="{933F2C12-894B-4335-84B0-A87A3FF77EDB}" destId="{FE58C7C2-F718-43C6-9F03-C5B341416E38}" srcOrd="0" destOrd="0" presId="urn:microsoft.com/office/officeart/2005/8/layout/vList5"/>
    <dgm:cxn modelId="{03D6393A-B624-41C9-8B9E-7610730F8DF1}" srcId="{2A20AD53-5361-404C-A6F5-37B67717A9E9}" destId="{03B25A4F-BC4A-4033-A2FF-95F74D4AC9E5}" srcOrd="2" destOrd="0" parTransId="{D31E51B2-E276-4202-83BA-BA67D617634C}" sibTransId="{FEF65CB8-5901-4250-888A-A34874DDAC8F}"/>
    <dgm:cxn modelId="{87D52B43-5E2B-4499-B1C8-96B655092827}" type="presOf" srcId="{2801A804-F577-4DEA-85D4-2D1CF1EDB78C}" destId="{87FAAA81-7608-4604-BA55-6E467564E895}" srcOrd="0" destOrd="0" presId="urn:microsoft.com/office/officeart/2005/8/layout/vList5"/>
    <dgm:cxn modelId="{D67BFE71-41E7-424A-A370-3D9DCDE85BB5}" srcId="{2A20AD53-5361-404C-A6F5-37B67717A9E9}" destId="{9207EDE1-9289-44D8-A843-2EB6927470C0}" srcOrd="1" destOrd="0" parTransId="{EDDBBCC5-5D92-46F0-80DD-F7AB9AF1D957}" sibTransId="{B4AAB1BA-CD47-4E15-9139-DC9CC7E09F77}"/>
    <dgm:cxn modelId="{B7FA3273-09AC-4450-B4FB-A55E41FD4C62}" type="presOf" srcId="{D871037A-2B4C-4CD3-A0C8-BB14EED8BB61}" destId="{CB64F0A8-CEE2-44C7-BFDB-8DFE6AEB2484}" srcOrd="0" destOrd="0" presId="urn:microsoft.com/office/officeart/2005/8/layout/vList5"/>
    <dgm:cxn modelId="{FEAE077D-F753-424E-A484-C0DE00A868EF}" type="presOf" srcId="{1A2FDA40-72C2-4975-957C-8717AB4533EE}" destId="{128A441A-3AAA-412B-B089-64A882BE7EB9}" srcOrd="0" destOrd="0" presId="urn:microsoft.com/office/officeart/2005/8/layout/vList5"/>
    <dgm:cxn modelId="{851E548A-15D2-41BF-AD26-66F468A55F5D}" srcId="{D871037A-2B4C-4CD3-A0C8-BB14EED8BB61}" destId="{5E20C27D-257F-4537-80C9-E2D6C8BD8A5A}" srcOrd="0" destOrd="0" parTransId="{639C83BB-22F7-482D-9D38-246005EB95E9}" sibTransId="{29988840-03AB-48A6-9E2F-705468B21652}"/>
    <dgm:cxn modelId="{B3717F9C-A123-4925-A5D8-8661FC5695FC}" srcId="{933F2C12-894B-4335-84B0-A87A3FF77EDB}" destId="{2A20AD53-5361-404C-A6F5-37B67717A9E9}" srcOrd="0" destOrd="0" parTransId="{6DF414B5-D86E-4327-8F4A-84BE83A9AA75}" sibTransId="{60927E92-8DE7-4920-BB1A-0D315C357D68}"/>
    <dgm:cxn modelId="{5CCC0FAB-7F21-4241-9E3B-A8D556B54A70}" type="presOf" srcId="{2A20AD53-5361-404C-A6F5-37B67717A9E9}" destId="{F1C117C7-505B-4EC2-860D-0BB207DB1BCC}" srcOrd="0" destOrd="0" presId="urn:microsoft.com/office/officeart/2005/8/layout/vList5"/>
    <dgm:cxn modelId="{90E1B9C9-DF44-4549-B26A-462562D919AD}" srcId="{933F2C12-894B-4335-84B0-A87A3FF77EDB}" destId="{D871037A-2B4C-4CD3-A0C8-BB14EED8BB61}" srcOrd="1" destOrd="0" parTransId="{09B41636-B2BC-4AA0-9530-742201C2263F}" sibTransId="{70459A76-FADB-4E2B-B5D5-E685269AEA70}"/>
    <dgm:cxn modelId="{14165ACF-60BF-453F-ADEE-79398077CE0A}" srcId="{933F2C12-894B-4335-84B0-A87A3FF77EDB}" destId="{2801A804-F577-4DEA-85D4-2D1CF1EDB78C}" srcOrd="2" destOrd="0" parTransId="{8C423A4C-381D-4DFC-B0FB-34007D9A9E94}" sibTransId="{87D4BF7B-37F5-412D-9BFF-4FC57DF0FDDE}"/>
    <dgm:cxn modelId="{2122B080-D1E7-4154-946B-4878E59CA2E4}" type="presParOf" srcId="{FE58C7C2-F718-43C6-9F03-C5B341416E38}" destId="{C9252A14-3131-4AD6-8E27-79D5875AC352}" srcOrd="0" destOrd="0" presId="urn:microsoft.com/office/officeart/2005/8/layout/vList5"/>
    <dgm:cxn modelId="{FBA7CA94-99C5-4A62-A25D-73B804BA9300}" type="presParOf" srcId="{C9252A14-3131-4AD6-8E27-79D5875AC352}" destId="{F1C117C7-505B-4EC2-860D-0BB207DB1BCC}" srcOrd="0" destOrd="0" presId="urn:microsoft.com/office/officeart/2005/8/layout/vList5"/>
    <dgm:cxn modelId="{603956EE-65CF-4DF7-A6AA-11B50065BF89}" type="presParOf" srcId="{C9252A14-3131-4AD6-8E27-79D5875AC352}" destId="{128A441A-3AAA-412B-B089-64A882BE7EB9}" srcOrd="1" destOrd="0" presId="urn:microsoft.com/office/officeart/2005/8/layout/vList5"/>
    <dgm:cxn modelId="{DB7FF9BA-3F6C-475A-B9A5-495B74E922F3}" type="presParOf" srcId="{FE58C7C2-F718-43C6-9F03-C5B341416E38}" destId="{23CF7A4B-C427-4C19-BC96-9834CF0FF581}" srcOrd="1" destOrd="0" presId="urn:microsoft.com/office/officeart/2005/8/layout/vList5"/>
    <dgm:cxn modelId="{56D2569A-9566-4FBF-8FD9-4E6621E85307}" type="presParOf" srcId="{FE58C7C2-F718-43C6-9F03-C5B341416E38}" destId="{5608C482-17FE-439B-9BF4-29C7DD597A65}" srcOrd="2" destOrd="0" presId="urn:microsoft.com/office/officeart/2005/8/layout/vList5"/>
    <dgm:cxn modelId="{C370E09A-3D35-4CD9-9799-258830A9FD05}" type="presParOf" srcId="{5608C482-17FE-439B-9BF4-29C7DD597A65}" destId="{CB64F0A8-CEE2-44C7-BFDB-8DFE6AEB2484}" srcOrd="0" destOrd="0" presId="urn:microsoft.com/office/officeart/2005/8/layout/vList5"/>
    <dgm:cxn modelId="{0BE399A7-CFE9-4574-8946-6E3BDF9B8209}" type="presParOf" srcId="{5608C482-17FE-439B-9BF4-29C7DD597A65}" destId="{B130CF06-2FDE-4690-A1C4-5C03D47355C3}" srcOrd="1" destOrd="0" presId="urn:microsoft.com/office/officeart/2005/8/layout/vList5"/>
    <dgm:cxn modelId="{8216F9B8-6C94-42E5-8AE2-48233C10EA04}" type="presParOf" srcId="{FE58C7C2-F718-43C6-9F03-C5B341416E38}" destId="{5473FFB5-DCEF-47AA-B85B-A077657739A5}" srcOrd="3" destOrd="0" presId="urn:microsoft.com/office/officeart/2005/8/layout/vList5"/>
    <dgm:cxn modelId="{A465D4D4-56DE-4814-9966-A45681239271}" type="presParOf" srcId="{FE58C7C2-F718-43C6-9F03-C5B341416E38}" destId="{1E8BF987-6A67-4061-A865-C94CCE7000D2}" srcOrd="4" destOrd="0" presId="urn:microsoft.com/office/officeart/2005/8/layout/vList5"/>
    <dgm:cxn modelId="{45C94FBF-0918-4976-A65D-17F21CDAF509}" type="presParOf" srcId="{1E8BF987-6A67-4061-A865-C94CCE7000D2}" destId="{87FAAA81-7608-4604-BA55-6E467564E895}"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25C6179-3B65-4340-9277-6EB4DCEB38D0}" type="doc">
      <dgm:prSet loTypeId="urn:microsoft.com/office/officeart/2005/8/layout/vList2" loCatId="list" qsTypeId="urn:microsoft.com/office/officeart/2005/8/quickstyle/simple1" qsCatId="simple" csTypeId="urn:microsoft.com/office/officeart/2005/8/colors/accent5_2" csCatId="accent5" phldr="1"/>
      <dgm:spPr/>
      <dgm:t>
        <a:bodyPr/>
        <a:lstStyle/>
        <a:p>
          <a:endParaRPr lang="en-US"/>
        </a:p>
      </dgm:t>
    </dgm:pt>
    <dgm:pt modelId="{60C5EBD1-A2EE-41DF-B23F-7E406E59BB9A}">
      <dgm:prSet custT="1"/>
      <dgm:spPr/>
      <dgm:t>
        <a:bodyPr/>
        <a:lstStyle/>
        <a:p>
          <a:pPr rtl="0"/>
          <a:r>
            <a:rPr lang="en-US" sz="2000" b="1" dirty="0">
              <a:solidFill>
                <a:schemeClr val="bg1">
                  <a:lumMod val="50000"/>
                </a:schemeClr>
              </a:solidFill>
            </a:rPr>
            <a:t>Regular and  Required Twp meetings</a:t>
          </a:r>
          <a:r>
            <a:rPr lang="en-US" sz="2000" dirty="0">
              <a:solidFill>
                <a:schemeClr val="bg1">
                  <a:lumMod val="50000"/>
                </a:schemeClr>
              </a:solidFill>
            </a:rPr>
            <a:t>:</a:t>
          </a:r>
        </a:p>
        <a:p>
          <a:pPr rtl="0"/>
          <a:r>
            <a:rPr lang="en-US" sz="2000" b="0" dirty="0">
              <a:solidFill>
                <a:schemeClr val="bg1">
                  <a:lumMod val="50000"/>
                </a:schemeClr>
              </a:solidFill>
            </a:rPr>
            <a:t>Post the proposed agenda &amp; notice of Meeting – Principal Office – 24 hours prior.  </a:t>
          </a:r>
        </a:p>
      </dgm:t>
    </dgm:pt>
    <dgm:pt modelId="{FAB1A194-2589-4995-9F1F-DFD79325A654}" type="parTrans" cxnId="{B7212EBE-DDEE-463A-B607-C9360201D49C}">
      <dgm:prSet/>
      <dgm:spPr/>
      <dgm:t>
        <a:bodyPr/>
        <a:lstStyle/>
        <a:p>
          <a:endParaRPr lang="en-US"/>
        </a:p>
      </dgm:t>
    </dgm:pt>
    <dgm:pt modelId="{2CF1FA28-015E-4F5A-B706-1B4B8F948016}" type="sibTrans" cxnId="{B7212EBE-DDEE-463A-B607-C9360201D49C}">
      <dgm:prSet/>
      <dgm:spPr/>
      <dgm:t>
        <a:bodyPr/>
        <a:lstStyle/>
        <a:p>
          <a:endParaRPr lang="en-US"/>
        </a:p>
      </dgm:t>
    </dgm:pt>
    <dgm:pt modelId="{082B2713-9089-467C-9CC4-38FDEA3B45E7}">
      <dgm:prSet custT="1"/>
      <dgm:spPr/>
      <dgm:t>
        <a:bodyPr/>
        <a:lstStyle/>
        <a:p>
          <a:pPr rtl="0"/>
          <a:r>
            <a:rPr lang="en-US" sz="2000" b="1" dirty="0">
              <a:solidFill>
                <a:schemeClr val="bg1">
                  <a:lumMod val="50000"/>
                </a:schemeClr>
              </a:solidFill>
            </a:rPr>
            <a:t>All township meetings and records </a:t>
          </a:r>
          <a:r>
            <a:rPr lang="en-US" sz="2000" dirty="0">
              <a:solidFill>
                <a:schemeClr val="bg1">
                  <a:lumMod val="50000"/>
                </a:schemeClr>
              </a:solidFill>
            </a:rPr>
            <a:t>are open to the public.  </a:t>
          </a:r>
        </a:p>
        <a:p>
          <a:pPr rtl="0"/>
          <a:r>
            <a:rPr lang="en-US" sz="2000" dirty="0">
              <a:solidFill>
                <a:schemeClr val="bg1">
                  <a:lumMod val="50000"/>
                </a:schemeClr>
              </a:solidFill>
            </a:rPr>
            <a:t>Few exceptions. A period for public comment must also be given.</a:t>
          </a:r>
        </a:p>
        <a:p>
          <a:pPr rtl="0"/>
          <a:endParaRPr lang="en-US" sz="1900" dirty="0"/>
        </a:p>
      </dgm:t>
    </dgm:pt>
    <dgm:pt modelId="{B965E586-A466-42E2-85FC-A5B837812721}" type="parTrans" cxnId="{A728604A-8BDF-4E2F-A00E-0C8C563C52EE}">
      <dgm:prSet/>
      <dgm:spPr/>
      <dgm:t>
        <a:bodyPr/>
        <a:lstStyle/>
        <a:p>
          <a:endParaRPr lang="en-US"/>
        </a:p>
      </dgm:t>
    </dgm:pt>
    <dgm:pt modelId="{5FDAE506-22B0-42B8-8383-70ABB6E1CE79}" type="sibTrans" cxnId="{A728604A-8BDF-4E2F-A00E-0C8C563C52EE}">
      <dgm:prSet/>
      <dgm:spPr/>
      <dgm:t>
        <a:bodyPr/>
        <a:lstStyle/>
        <a:p>
          <a:endParaRPr lang="en-US"/>
        </a:p>
      </dgm:t>
    </dgm:pt>
    <dgm:pt modelId="{F9622034-02D4-4857-B5A6-1E2637BDA6FB}">
      <dgm:prSet/>
      <dgm:spPr/>
      <dgm:t>
        <a:bodyPr/>
        <a:lstStyle/>
        <a:p>
          <a:pPr rtl="0"/>
          <a:r>
            <a:rPr lang="en-US" b="1" dirty="0">
              <a:solidFill>
                <a:schemeClr val="bg1">
                  <a:lumMod val="50000"/>
                </a:schemeClr>
              </a:solidFill>
            </a:rPr>
            <a:t>Annual Meeting/Special Meetings: </a:t>
          </a:r>
        </a:p>
        <a:p>
          <a:pPr rtl="0"/>
          <a:r>
            <a:rPr lang="en-US" b="1" dirty="0">
              <a:solidFill>
                <a:schemeClr val="bg1">
                  <a:lumMod val="50000"/>
                </a:schemeClr>
              </a:solidFill>
            </a:rPr>
            <a:t>  </a:t>
          </a:r>
          <a:r>
            <a:rPr lang="en-US" b="0" dirty="0">
              <a:solidFill>
                <a:schemeClr val="bg1">
                  <a:lumMod val="50000"/>
                </a:schemeClr>
              </a:solidFill>
            </a:rPr>
            <a:t>Advertise as Required: 8-3-1 Published 2 consecutive weeks in weekly newspaper not less than 12 calendar days prior to meeting.</a:t>
          </a:r>
        </a:p>
      </dgm:t>
    </dgm:pt>
    <dgm:pt modelId="{388C84CF-3000-4275-BC49-ABF90327F542}" type="sibTrans" cxnId="{044EDECF-CD9E-4145-A536-C3C2BFA6850C}">
      <dgm:prSet/>
      <dgm:spPr/>
      <dgm:t>
        <a:bodyPr/>
        <a:lstStyle/>
        <a:p>
          <a:endParaRPr lang="en-US"/>
        </a:p>
      </dgm:t>
    </dgm:pt>
    <dgm:pt modelId="{8C6C6A62-A9E5-4319-9DFD-0E4C910EE8F1}" type="parTrans" cxnId="{044EDECF-CD9E-4145-A536-C3C2BFA6850C}">
      <dgm:prSet/>
      <dgm:spPr/>
      <dgm:t>
        <a:bodyPr/>
        <a:lstStyle/>
        <a:p>
          <a:endParaRPr lang="en-US"/>
        </a:p>
      </dgm:t>
    </dgm:pt>
    <dgm:pt modelId="{38D3FCF7-90AB-4E1F-8D58-350CC9FDCDF4}" type="pres">
      <dgm:prSet presAssocID="{B25C6179-3B65-4340-9277-6EB4DCEB38D0}" presName="linear" presStyleCnt="0">
        <dgm:presLayoutVars>
          <dgm:animLvl val="lvl"/>
          <dgm:resizeHandles val="exact"/>
        </dgm:presLayoutVars>
      </dgm:prSet>
      <dgm:spPr/>
    </dgm:pt>
    <dgm:pt modelId="{2CF393AC-5D4F-40DE-80C3-C70C5208F4CB}" type="pres">
      <dgm:prSet presAssocID="{60C5EBD1-A2EE-41DF-B23F-7E406E59BB9A}" presName="parentText" presStyleLbl="node1" presStyleIdx="0" presStyleCnt="3">
        <dgm:presLayoutVars>
          <dgm:chMax val="0"/>
          <dgm:bulletEnabled val="1"/>
        </dgm:presLayoutVars>
      </dgm:prSet>
      <dgm:spPr/>
    </dgm:pt>
    <dgm:pt modelId="{0F6F212E-76F6-458F-B535-D648F7ADA904}" type="pres">
      <dgm:prSet presAssocID="{2CF1FA28-015E-4F5A-B706-1B4B8F948016}" presName="spacer" presStyleCnt="0"/>
      <dgm:spPr/>
    </dgm:pt>
    <dgm:pt modelId="{5FE1FBC1-1A11-426B-B921-4B37E14B4F50}" type="pres">
      <dgm:prSet presAssocID="{F9622034-02D4-4857-B5A6-1E2637BDA6FB}" presName="parentText" presStyleLbl="node1" presStyleIdx="1" presStyleCnt="3">
        <dgm:presLayoutVars>
          <dgm:chMax val="0"/>
          <dgm:bulletEnabled val="1"/>
        </dgm:presLayoutVars>
      </dgm:prSet>
      <dgm:spPr/>
    </dgm:pt>
    <dgm:pt modelId="{B3C1F95D-816E-4011-8D14-40C2EA3FC860}" type="pres">
      <dgm:prSet presAssocID="{388C84CF-3000-4275-BC49-ABF90327F542}" presName="spacer" presStyleCnt="0"/>
      <dgm:spPr/>
    </dgm:pt>
    <dgm:pt modelId="{B3A4B6FD-F40C-413D-A812-DB5F08108332}" type="pres">
      <dgm:prSet presAssocID="{082B2713-9089-467C-9CC4-38FDEA3B45E7}" presName="parentText" presStyleLbl="node1" presStyleIdx="2" presStyleCnt="3" custLinFactNeighborX="47" custLinFactNeighborY="-63856">
        <dgm:presLayoutVars>
          <dgm:chMax val="0"/>
          <dgm:bulletEnabled val="1"/>
        </dgm:presLayoutVars>
      </dgm:prSet>
      <dgm:spPr/>
    </dgm:pt>
  </dgm:ptLst>
  <dgm:cxnLst>
    <dgm:cxn modelId="{1A56F014-452C-4894-9205-234D5F077043}" type="presOf" srcId="{082B2713-9089-467C-9CC4-38FDEA3B45E7}" destId="{B3A4B6FD-F40C-413D-A812-DB5F08108332}" srcOrd="0" destOrd="0" presId="urn:microsoft.com/office/officeart/2005/8/layout/vList2"/>
    <dgm:cxn modelId="{A728604A-8BDF-4E2F-A00E-0C8C563C52EE}" srcId="{B25C6179-3B65-4340-9277-6EB4DCEB38D0}" destId="{082B2713-9089-467C-9CC4-38FDEA3B45E7}" srcOrd="2" destOrd="0" parTransId="{B965E586-A466-42E2-85FC-A5B837812721}" sibTransId="{5FDAE506-22B0-42B8-8383-70ABB6E1CE79}"/>
    <dgm:cxn modelId="{B7212EBE-DDEE-463A-B607-C9360201D49C}" srcId="{B25C6179-3B65-4340-9277-6EB4DCEB38D0}" destId="{60C5EBD1-A2EE-41DF-B23F-7E406E59BB9A}" srcOrd="0" destOrd="0" parTransId="{FAB1A194-2589-4995-9F1F-DFD79325A654}" sibTransId="{2CF1FA28-015E-4F5A-B706-1B4B8F948016}"/>
    <dgm:cxn modelId="{044EDECF-CD9E-4145-A536-C3C2BFA6850C}" srcId="{B25C6179-3B65-4340-9277-6EB4DCEB38D0}" destId="{F9622034-02D4-4857-B5A6-1E2637BDA6FB}" srcOrd="1" destOrd="0" parTransId="{8C6C6A62-A9E5-4319-9DFD-0E4C910EE8F1}" sibTransId="{388C84CF-3000-4275-BC49-ABF90327F542}"/>
    <dgm:cxn modelId="{51BC95EB-1A1D-458B-B2B5-0DE3BEC8C59F}" type="presOf" srcId="{60C5EBD1-A2EE-41DF-B23F-7E406E59BB9A}" destId="{2CF393AC-5D4F-40DE-80C3-C70C5208F4CB}" srcOrd="0" destOrd="0" presId="urn:microsoft.com/office/officeart/2005/8/layout/vList2"/>
    <dgm:cxn modelId="{2C50ACF0-F1CB-4D34-BCD9-083EBE5B71CA}" type="presOf" srcId="{F9622034-02D4-4857-B5A6-1E2637BDA6FB}" destId="{5FE1FBC1-1A11-426B-B921-4B37E14B4F50}" srcOrd="0" destOrd="0" presId="urn:microsoft.com/office/officeart/2005/8/layout/vList2"/>
    <dgm:cxn modelId="{8B3F9EF2-466A-4066-9F36-5ACBE7A6A839}" type="presOf" srcId="{B25C6179-3B65-4340-9277-6EB4DCEB38D0}" destId="{38D3FCF7-90AB-4E1F-8D58-350CC9FDCDF4}" srcOrd="0" destOrd="0" presId="urn:microsoft.com/office/officeart/2005/8/layout/vList2"/>
    <dgm:cxn modelId="{FA2B50BA-B73E-4616-89D5-DC24ED71A7EC}" type="presParOf" srcId="{38D3FCF7-90AB-4E1F-8D58-350CC9FDCDF4}" destId="{2CF393AC-5D4F-40DE-80C3-C70C5208F4CB}" srcOrd="0" destOrd="0" presId="urn:microsoft.com/office/officeart/2005/8/layout/vList2"/>
    <dgm:cxn modelId="{8E21AAD3-4472-4C95-9B6D-7A5274F112DC}" type="presParOf" srcId="{38D3FCF7-90AB-4E1F-8D58-350CC9FDCDF4}" destId="{0F6F212E-76F6-458F-B535-D648F7ADA904}" srcOrd="1" destOrd="0" presId="urn:microsoft.com/office/officeart/2005/8/layout/vList2"/>
    <dgm:cxn modelId="{E79D5025-466A-4544-A2F0-E0A7023A7CD2}" type="presParOf" srcId="{38D3FCF7-90AB-4E1F-8D58-350CC9FDCDF4}" destId="{5FE1FBC1-1A11-426B-B921-4B37E14B4F50}" srcOrd="2" destOrd="0" presId="urn:microsoft.com/office/officeart/2005/8/layout/vList2"/>
    <dgm:cxn modelId="{3B11F32F-0A7D-4711-9982-350F92DBD1EC}" type="presParOf" srcId="{38D3FCF7-90AB-4E1F-8D58-350CC9FDCDF4}" destId="{B3C1F95D-816E-4011-8D14-40C2EA3FC860}" srcOrd="3" destOrd="0" presId="urn:microsoft.com/office/officeart/2005/8/layout/vList2"/>
    <dgm:cxn modelId="{2521B8D1-F9FA-416C-9397-E1D5D00BB429}" type="presParOf" srcId="{38D3FCF7-90AB-4E1F-8D58-350CC9FDCDF4}" destId="{B3A4B6FD-F40C-413D-A812-DB5F08108332}"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E5ADEE2-D8FD-4C80-9FE0-313800A1B69A}" type="doc">
      <dgm:prSet loTypeId="urn:microsoft.com/office/officeart/2005/8/layout/list1" loCatId="list" qsTypeId="urn:microsoft.com/office/officeart/2005/8/quickstyle/simple3" qsCatId="simple" csTypeId="urn:microsoft.com/office/officeart/2005/8/colors/accent1_2" csCatId="accent1" phldr="1"/>
      <dgm:spPr/>
      <dgm:t>
        <a:bodyPr/>
        <a:lstStyle/>
        <a:p>
          <a:endParaRPr lang="en-US"/>
        </a:p>
      </dgm:t>
    </dgm:pt>
    <dgm:pt modelId="{E064EAA0-F212-470B-932A-9D517F09AA47}">
      <dgm:prSet custT="1"/>
      <dgm:spPr/>
      <dgm:t>
        <a:bodyPr/>
        <a:lstStyle/>
        <a:p>
          <a:pPr rtl="0">
            <a:lnSpc>
              <a:spcPct val="100000"/>
            </a:lnSpc>
            <a:spcBef>
              <a:spcPts val="1200"/>
            </a:spcBef>
            <a:spcAft>
              <a:spcPts val="600"/>
            </a:spcAft>
          </a:pPr>
          <a:r>
            <a:rPr lang="en-US" sz="2400" dirty="0"/>
            <a:t>All township officials </a:t>
          </a:r>
          <a:r>
            <a:rPr lang="en-US" sz="2400" b="1" u="sng" spc="-150" dirty="0"/>
            <a:t>must</a:t>
          </a:r>
          <a:r>
            <a:rPr lang="en-US" sz="2400" spc="-150" dirty="0"/>
            <a:t> be </a:t>
          </a:r>
          <a:r>
            <a:rPr lang="en-US" sz="2000" b="1" i="1" dirty="0"/>
            <a:t>resident registered </a:t>
          </a:r>
          <a:r>
            <a:rPr lang="en-US" sz="2400" dirty="0"/>
            <a:t>voters of their  township.</a:t>
          </a:r>
        </a:p>
      </dgm:t>
    </dgm:pt>
    <dgm:pt modelId="{B3D1E6DF-F68C-4A67-A029-EFD491559F46}" type="parTrans" cxnId="{DEBB6305-600B-4B37-BF61-7B13E59DB869}">
      <dgm:prSet/>
      <dgm:spPr/>
      <dgm:t>
        <a:bodyPr/>
        <a:lstStyle/>
        <a:p>
          <a:endParaRPr lang="en-US"/>
        </a:p>
      </dgm:t>
    </dgm:pt>
    <dgm:pt modelId="{62765C57-096A-4A6B-8AB4-99C29AEAD83D}" type="sibTrans" cxnId="{DEBB6305-600B-4B37-BF61-7B13E59DB869}">
      <dgm:prSet/>
      <dgm:spPr/>
      <dgm:t>
        <a:bodyPr/>
        <a:lstStyle/>
        <a:p>
          <a:endParaRPr lang="en-US"/>
        </a:p>
      </dgm:t>
    </dgm:pt>
    <dgm:pt modelId="{3D45D01B-2C79-40A6-8957-52DCE94F23B3}">
      <dgm:prSet custT="1"/>
      <dgm:spPr/>
      <dgm:t>
        <a:bodyPr/>
        <a:lstStyle/>
        <a:p>
          <a:pPr rtl="0">
            <a:lnSpc>
              <a:spcPct val="100000"/>
            </a:lnSpc>
            <a:spcBef>
              <a:spcPts val="1200"/>
            </a:spcBef>
            <a:spcAft>
              <a:spcPts val="0"/>
            </a:spcAft>
          </a:pPr>
          <a:r>
            <a:rPr lang="en-US" sz="2400"/>
            <a:t>Only Chairman or Clerk may schedule additional township meetings if needed</a:t>
          </a:r>
          <a:endParaRPr lang="en-US" sz="2400" dirty="0"/>
        </a:p>
      </dgm:t>
    </dgm:pt>
    <dgm:pt modelId="{E97C7BA6-D684-4189-96A7-9D2B44C94F03}" type="parTrans" cxnId="{8E625301-15B2-49D4-A39D-71A9BD266F96}">
      <dgm:prSet/>
      <dgm:spPr/>
      <dgm:t>
        <a:bodyPr/>
        <a:lstStyle/>
        <a:p>
          <a:endParaRPr lang="en-US"/>
        </a:p>
      </dgm:t>
    </dgm:pt>
    <dgm:pt modelId="{A8FA4D29-E8D3-4F41-A21C-822C97BF161D}" type="sibTrans" cxnId="{8E625301-15B2-49D4-A39D-71A9BD266F96}">
      <dgm:prSet/>
      <dgm:spPr/>
      <dgm:t>
        <a:bodyPr/>
        <a:lstStyle/>
        <a:p>
          <a:endParaRPr lang="en-US"/>
        </a:p>
      </dgm:t>
    </dgm:pt>
    <dgm:pt modelId="{FCEEB79C-3779-48A7-9FF2-C0E871F13836}">
      <dgm:prSet custT="1"/>
      <dgm:spPr/>
      <dgm:t>
        <a:bodyPr/>
        <a:lstStyle/>
        <a:p>
          <a:pPr rtl="0">
            <a:lnSpc>
              <a:spcPct val="100000"/>
            </a:lnSpc>
            <a:spcBef>
              <a:spcPts val="1200"/>
            </a:spcBef>
            <a:spcAft>
              <a:spcPts val="0"/>
            </a:spcAft>
          </a:pPr>
          <a:r>
            <a:rPr lang="en-US" sz="2400"/>
            <a:t>Fellow township officials must be notified 3 days in advance of upcoming township meeting</a:t>
          </a:r>
          <a:endParaRPr lang="en-US" sz="2400" dirty="0"/>
        </a:p>
      </dgm:t>
    </dgm:pt>
    <dgm:pt modelId="{B40A6775-A7B3-44DE-A731-08DCA489C929}" type="parTrans" cxnId="{3661281E-8175-47F8-B266-86F499F9B56D}">
      <dgm:prSet/>
      <dgm:spPr/>
      <dgm:t>
        <a:bodyPr/>
        <a:lstStyle/>
        <a:p>
          <a:endParaRPr lang="en-US"/>
        </a:p>
      </dgm:t>
    </dgm:pt>
    <dgm:pt modelId="{D0B55EEA-322A-4A8C-BACF-C7B599175ADD}" type="sibTrans" cxnId="{3661281E-8175-47F8-B266-86F499F9B56D}">
      <dgm:prSet/>
      <dgm:spPr/>
      <dgm:t>
        <a:bodyPr/>
        <a:lstStyle/>
        <a:p>
          <a:endParaRPr lang="en-US"/>
        </a:p>
      </dgm:t>
    </dgm:pt>
    <dgm:pt modelId="{774B90A7-C01E-4E81-8BC6-67F2E2890AEE}">
      <dgm:prSet custT="1"/>
      <dgm:spPr/>
      <dgm:t>
        <a:bodyPr/>
        <a:lstStyle/>
        <a:p>
          <a:pPr rtl="0">
            <a:lnSpc>
              <a:spcPct val="100000"/>
            </a:lnSpc>
            <a:spcBef>
              <a:spcPts val="1200"/>
            </a:spcBef>
            <a:spcAft>
              <a:spcPts val="0"/>
            </a:spcAft>
          </a:pPr>
          <a:r>
            <a:rPr lang="en-US" sz="2400"/>
            <a:t>The three supervisors are the </a:t>
          </a:r>
          <a:r>
            <a:rPr lang="en-US" sz="2400" b="1"/>
            <a:t>only voting members </a:t>
          </a:r>
          <a:r>
            <a:rPr lang="en-US" sz="2400"/>
            <a:t>of the township board, </a:t>
          </a:r>
          <a:r>
            <a:rPr lang="en-US" sz="2400" u="sng"/>
            <a:t>except</a:t>
          </a:r>
          <a:r>
            <a:rPr lang="en-US" sz="2400"/>
            <a:t> at the Annual Meeting.  </a:t>
          </a:r>
          <a:endParaRPr lang="en-US" sz="2400" dirty="0"/>
        </a:p>
      </dgm:t>
    </dgm:pt>
    <dgm:pt modelId="{E57ED1C5-CDB2-4A9C-9031-AD1F03188CB4}" type="parTrans" cxnId="{BD7F844F-EE92-401C-874C-F804D9E30A79}">
      <dgm:prSet/>
      <dgm:spPr/>
      <dgm:t>
        <a:bodyPr/>
        <a:lstStyle/>
        <a:p>
          <a:endParaRPr lang="en-US"/>
        </a:p>
      </dgm:t>
    </dgm:pt>
    <dgm:pt modelId="{631624F8-6FA9-4534-B00E-84F30F4508C0}" type="sibTrans" cxnId="{BD7F844F-EE92-401C-874C-F804D9E30A79}">
      <dgm:prSet/>
      <dgm:spPr/>
      <dgm:t>
        <a:bodyPr/>
        <a:lstStyle/>
        <a:p>
          <a:endParaRPr lang="en-US"/>
        </a:p>
      </dgm:t>
    </dgm:pt>
    <dgm:pt modelId="{C9F3C303-02C7-4254-8397-501168B8B4A8}">
      <dgm:prSet custT="1"/>
      <dgm:spPr/>
      <dgm:t>
        <a:bodyPr/>
        <a:lstStyle/>
        <a:p>
          <a:pPr rtl="0">
            <a:lnSpc>
              <a:spcPct val="100000"/>
            </a:lnSpc>
            <a:spcBef>
              <a:spcPts val="1200"/>
            </a:spcBef>
            <a:spcAft>
              <a:spcPts val="600"/>
            </a:spcAft>
          </a:pPr>
          <a:r>
            <a:rPr lang="en-US" sz="2400"/>
            <a:t>Only resident registered voters of the township can </a:t>
          </a:r>
          <a:r>
            <a:rPr lang="en-US" sz="2400" b="1" i="1"/>
            <a:t>make motions </a:t>
          </a:r>
          <a:r>
            <a:rPr lang="en-US" sz="2400"/>
            <a:t>and </a:t>
          </a:r>
          <a:r>
            <a:rPr lang="en-US" sz="2400" b="1" i="1"/>
            <a:t>vote</a:t>
          </a:r>
          <a:r>
            <a:rPr lang="en-US" sz="2400"/>
            <a:t> at their township annual meeting.   </a:t>
          </a:r>
          <a:endParaRPr lang="en-US" sz="2400" dirty="0"/>
        </a:p>
      </dgm:t>
    </dgm:pt>
    <dgm:pt modelId="{F86248BC-F9C3-47DD-B060-A4952EDDA5CF}" type="parTrans" cxnId="{FF867C2B-FAD5-4D8F-8926-1F58ABBF8683}">
      <dgm:prSet/>
      <dgm:spPr/>
      <dgm:t>
        <a:bodyPr/>
        <a:lstStyle/>
        <a:p>
          <a:endParaRPr lang="en-US"/>
        </a:p>
      </dgm:t>
    </dgm:pt>
    <dgm:pt modelId="{1828477B-0518-46A0-A752-ABAE9AD7FFBE}" type="sibTrans" cxnId="{FF867C2B-FAD5-4D8F-8926-1F58ABBF8683}">
      <dgm:prSet/>
      <dgm:spPr/>
      <dgm:t>
        <a:bodyPr/>
        <a:lstStyle/>
        <a:p>
          <a:endParaRPr lang="en-US"/>
        </a:p>
      </dgm:t>
    </dgm:pt>
    <dgm:pt modelId="{CA178822-6381-4CBA-9F0B-890ED21DC719}">
      <dgm:prSet custT="1"/>
      <dgm:spPr/>
      <dgm:t>
        <a:bodyPr/>
        <a:lstStyle/>
        <a:p>
          <a:pPr rtl="0"/>
          <a:r>
            <a:rPr lang="en-US" sz="3200"/>
            <a:t>Guidelines</a:t>
          </a:r>
          <a:endParaRPr lang="en-US" sz="3200" dirty="0"/>
        </a:p>
      </dgm:t>
    </dgm:pt>
    <dgm:pt modelId="{2177B2C5-A557-42BC-9AB7-A1F7EEBFF4BD}" type="sibTrans" cxnId="{29C779F5-8D3D-492E-9DEA-443C770954A0}">
      <dgm:prSet/>
      <dgm:spPr/>
      <dgm:t>
        <a:bodyPr/>
        <a:lstStyle/>
        <a:p>
          <a:endParaRPr lang="en-US"/>
        </a:p>
      </dgm:t>
    </dgm:pt>
    <dgm:pt modelId="{18625567-1995-4F20-BB17-CD6B8F0E57A8}" type="parTrans" cxnId="{29C779F5-8D3D-492E-9DEA-443C770954A0}">
      <dgm:prSet/>
      <dgm:spPr/>
      <dgm:t>
        <a:bodyPr/>
        <a:lstStyle/>
        <a:p>
          <a:endParaRPr lang="en-US"/>
        </a:p>
      </dgm:t>
    </dgm:pt>
    <dgm:pt modelId="{3185FB96-9E9C-4558-836E-3979BEAD50FD}" type="pres">
      <dgm:prSet presAssocID="{FE5ADEE2-D8FD-4C80-9FE0-313800A1B69A}" presName="linear" presStyleCnt="0">
        <dgm:presLayoutVars>
          <dgm:dir/>
          <dgm:animLvl val="lvl"/>
          <dgm:resizeHandles val="exact"/>
        </dgm:presLayoutVars>
      </dgm:prSet>
      <dgm:spPr/>
    </dgm:pt>
    <dgm:pt modelId="{8E229B8A-4FB9-423F-8D38-68FCCC1B927B}" type="pres">
      <dgm:prSet presAssocID="{CA178822-6381-4CBA-9F0B-890ED21DC719}" presName="parentLin" presStyleCnt="0"/>
      <dgm:spPr/>
    </dgm:pt>
    <dgm:pt modelId="{C8530BCC-5194-494E-9426-10931998DDA9}" type="pres">
      <dgm:prSet presAssocID="{CA178822-6381-4CBA-9F0B-890ED21DC719}" presName="parentLeftMargin" presStyleLbl="node1" presStyleIdx="0" presStyleCnt="1"/>
      <dgm:spPr/>
    </dgm:pt>
    <dgm:pt modelId="{AB853486-6399-426E-9AFE-FA8D0CD5EC49}" type="pres">
      <dgm:prSet presAssocID="{CA178822-6381-4CBA-9F0B-890ED21DC719}" presName="parentText" presStyleLbl="node1" presStyleIdx="0" presStyleCnt="1" custAng="0" custFlipVert="0" custScaleX="59148" custScaleY="34444" custLinFactX="29574" custLinFactNeighborX="100000" custLinFactNeighborY="-31140">
        <dgm:presLayoutVars>
          <dgm:chMax val="0"/>
          <dgm:bulletEnabled val="1"/>
        </dgm:presLayoutVars>
      </dgm:prSet>
      <dgm:spPr/>
    </dgm:pt>
    <dgm:pt modelId="{6E7C1A67-3A27-4181-876E-92602966BD63}" type="pres">
      <dgm:prSet presAssocID="{CA178822-6381-4CBA-9F0B-890ED21DC719}" presName="negativeSpace" presStyleCnt="0"/>
      <dgm:spPr/>
    </dgm:pt>
    <dgm:pt modelId="{B853FA43-52D7-4BD1-AD70-589B5788AC3F}" type="pres">
      <dgm:prSet presAssocID="{CA178822-6381-4CBA-9F0B-890ED21DC719}" presName="childText" presStyleLbl="conFgAcc1" presStyleIdx="0" presStyleCnt="1" custLinFactY="-330" custLinFactNeighborY="-100000">
        <dgm:presLayoutVars>
          <dgm:bulletEnabled val="1"/>
        </dgm:presLayoutVars>
      </dgm:prSet>
      <dgm:spPr/>
    </dgm:pt>
  </dgm:ptLst>
  <dgm:cxnLst>
    <dgm:cxn modelId="{8E625301-15B2-49D4-A39D-71A9BD266F96}" srcId="{CA178822-6381-4CBA-9F0B-890ED21DC719}" destId="{3D45D01B-2C79-40A6-8957-52DCE94F23B3}" srcOrd="3" destOrd="0" parTransId="{E97C7BA6-D684-4189-96A7-9D2B44C94F03}" sibTransId="{A8FA4D29-E8D3-4F41-A21C-822C97BF161D}"/>
    <dgm:cxn modelId="{DEBB6305-600B-4B37-BF61-7B13E59DB869}" srcId="{CA178822-6381-4CBA-9F0B-890ED21DC719}" destId="{E064EAA0-F212-470B-932A-9D517F09AA47}" srcOrd="0" destOrd="0" parTransId="{B3D1E6DF-F68C-4A67-A029-EFD491559F46}" sibTransId="{62765C57-096A-4A6B-8AB4-99C29AEAD83D}"/>
    <dgm:cxn modelId="{3661281E-8175-47F8-B266-86F499F9B56D}" srcId="{CA178822-6381-4CBA-9F0B-890ED21DC719}" destId="{FCEEB79C-3779-48A7-9FF2-C0E871F13836}" srcOrd="4" destOrd="0" parTransId="{B40A6775-A7B3-44DE-A731-08DCA489C929}" sibTransId="{D0B55EEA-322A-4A8C-BACF-C7B599175ADD}"/>
    <dgm:cxn modelId="{FF867C2B-FAD5-4D8F-8926-1F58ABBF8683}" srcId="{CA178822-6381-4CBA-9F0B-890ED21DC719}" destId="{C9F3C303-02C7-4254-8397-501168B8B4A8}" srcOrd="1" destOrd="0" parTransId="{F86248BC-F9C3-47DD-B060-A4952EDDA5CF}" sibTransId="{1828477B-0518-46A0-A752-ABAE9AD7FFBE}"/>
    <dgm:cxn modelId="{523C0935-A107-4558-81B6-C38B60DBE1B9}" type="presOf" srcId="{E064EAA0-F212-470B-932A-9D517F09AA47}" destId="{B853FA43-52D7-4BD1-AD70-589B5788AC3F}" srcOrd="0" destOrd="0" presId="urn:microsoft.com/office/officeart/2005/8/layout/list1"/>
    <dgm:cxn modelId="{F637FC3D-7F5C-4D78-8AAE-C5E108255DF1}" type="presOf" srcId="{CA178822-6381-4CBA-9F0B-890ED21DC719}" destId="{AB853486-6399-426E-9AFE-FA8D0CD5EC49}" srcOrd="1" destOrd="0" presId="urn:microsoft.com/office/officeart/2005/8/layout/list1"/>
    <dgm:cxn modelId="{51B3135C-5E5C-4A98-9C57-FEA09AFF65AE}" type="presOf" srcId="{FE5ADEE2-D8FD-4C80-9FE0-313800A1B69A}" destId="{3185FB96-9E9C-4558-836E-3979BEAD50FD}" srcOrd="0" destOrd="0" presId="urn:microsoft.com/office/officeart/2005/8/layout/list1"/>
    <dgm:cxn modelId="{A4EB7F68-A308-495A-90D0-07E698C89191}" type="presOf" srcId="{CA178822-6381-4CBA-9F0B-890ED21DC719}" destId="{C8530BCC-5194-494E-9426-10931998DDA9}" srcOrd="0" destOrd="0" presId="urn:microsoft.com/office/officeart/2005/8/layout/list1"/>
    <dgm:cxn modelId="{BD7F844F-EE92-401C-874C-F804D9E30A79}" srcId="{CA178822-6381-4CBA-9F0B-890ED21DC719}" destId="{774B90A7-C01E-4E81-8BC6-67F2E2890AEE}" srcOrd="2" destOrd="0" parTransId="{E57ED1C5-CDB2-4A9C-9031-AD1F03188CB4}" sibTransId="{631624F8-6FA9-4534-B00E-84F30F4508C0}"/>
    <dgm:cxn modelId="{E04F7370-F41A-410E-AB9E-4AD132C5EA5B}" type="presOf" srcId="{3D45D01B-2C79-40A6-8957-52DCE94F23B3}" destId="{B853FA43-52D7-4BD1-AD70-589B5788AC3F}" srcOrd="0" destOrd="3" presId="urn:microsoft.com/office/officeart/2005/8/layout/list1"/>
    <dgm:cxn modelId="{007C0793-844B-4391-B1DF-102B56C5F528}" type="presOf" srcId="{C9F3C303-02C7-4254-8397-501168B8B4A8}" destId="{B853FA43-52D7-4BD1-AD70-589B5788AC3F}" srcOrd="0" destOrd="1" presId="urn:microsoft.com/office/officeart/2005/8/layout/list1"/>
    <dgm:cxn modelId="{3E61A5C1-24A0-4E44-B750-2290D5CAAE05}" type="presOf" srcId="{774B90A7-C01E-4E81-8BC6-67F2E2890AEE}" destId="{B853FA43-52D7-4BD1-AD70-589B5788AC3F}" srcOrd="0" destOrd="2" presId="urn:microsoft.com/office/officeart/2005/8/layout/list1"/>
    <dgm:cxn modelId="{0DCCC7D6-3160-452F-842B-8164B0A9D3CB}" type="presOf" srcId="{FCEEB79C-3779-48A7-9FF2-C0E871F13836}" destId="{B853FA43-52D7-4BD1-AD70-589B5788AC3F}" srcOrd="0" destOrd="4" presId="urn:microsoft.com/office/officeart/2005/8/layout/list1"/>
    <dgm:cxn modelId="{29C779F5-8D3D-492E-9DEA-443C770954A0}" srcId="{FE5ADEE2-D8FD-4C80-9FE0-313800A1B69A}" destId="{CA178822-6381-4CBA-9F0B-890ED21DC719}" srcOrd="0" destOrd="0" parTransId="{18625567-1995-4F20-BB17-CD6B8F0E57A8}" sibTransId="{2177B2C5-A557-42BC-9AB7-A1F7EEBFF4BD}"/>
    <dgm:cxn modelId="{F3DBA6DD-5C24-4E1A-A1F7-615E411458FB}" type="presParOf" srcId="{3185FB96-9E9C-4558-836E-3979BEAD50FD}" destId="{8E229B8A-4FB9-423F-8D38-68FCCC1B927B}" srcOrd="0" destOrd="0" presId="urn:microsoft.com/office/officeart/2005/8/layout/list1"/>
    <dgm:cxn modelId="{ADE96E64-0584-4E88-8937-B5A28C7CFB0C}" type="presParOf" srcId="{8E229B8A-4FB9-423F-8D38-68FCCC1B927B}" destId="{C8530BCC-5194-494E-9426-10931998DDA9}" srcOrd="0" destOrd="0" presId="urn:microsoft.com/office/officeart/2005/8/layout/list1"/>
    <dgm:cxn modelId="{20A987B7-E765-4473-B846-F43A33271B4B}" type="presParOf" srcId="{8E229B8A-4FB9-423F-8D38-68FCCC1B927B}" destId="{AB853486-6399-426E-9AFE-FA8D0CD5EC49}" srcOrd="1" destOrd="0" presId="urn:microsoft.com/office/officeart/2005/8/layout/list1"/>
    <dgm:cxn modelId="{FCC2644A-FE87-473B-9E3E-E33FB519954B}" type="presParOf" srcId="{3185FB96-9E9C-4558-836E-3979BEAD50FD}" destId="{6E7C1A67-3A27-4181-876E-92602966BD63}" srcOrd="1" destOrd="0" presId="urn:microsoft.com/office/officeart/2005/8/layout/list1"/>
    <dgm:cxn modelId="{55B320C5-3B47-488A-8E64-BAE8C862AA04}" type="presParOf" srcId="{3185FB96-9E9C-4558-836E-3979BEAD50FD}" destId="{B853FA43-52D7-4BD1-AD70-589B5788AC3F}"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6F0FBC8-05D8-4AB0-B155-74A8A56C49D1}"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n-US"/>
        </a:p>
      </dgm:t>
    </dgm:pt>
    <dgm:pt modelId="{DAD9FDAA-A8A5-4D10-B6B2-9FD749BE9923}">
      <dgm:prSet/>
      <dgm:spPr/>
      <dgm:t>
        <a:bodyPr/>
        <a:lstStyle/>
        <a:p>
          <a:pPr rtl="0"/>
          <a:r>
            <a:rPr lang="en-US" sz="5400" dirty="0"/>
            <a:t>3 Supervisors</a:t>
          </a:r>
        </a:p>
      </dgm:t>
    </dgm:pt>
    <dgm:pt modelId="{005FF339-4D06-4B53-A988-D11618999D20}" type="parTrans" cxnId="{F21623E1-5E5B-4D47-AE81-1697F8265098}">
      <dgm:prSet/>
      <dgm:spPr/>
      <dgm:t>
        <a:bodyPr/>
        <a:lstStyle/>
        <a:p>
          <a:endParaRPr lang="en-US"/>
        </a:p>
      </dgm:t>
    </dgm:pt>
    <dgm:pt modelId="{5A655630-36C8-44BE-ADFB-B45C606E1758}" type="sibTrans" cxnId="{F21623E1-5E5B-4D47-AE81-1697F8265098}">
      <dgm:prSet/>
      <dgm:spPr/>
      <dgm:t>
        <a:bodyPr/>
        <a:lstStyle/>
        <a:p>
          <a:endParaRPr lang="en-US"/>
        </a:p>
      </dgm:t>
    </dgm:pt>
    <dgm:pt modelId="{46D3980A-91DC-45CE-BA62-3D073AA389C2}">
      <dgm:prSet custT="1"/>
      <dgm:spPr/>
      <dgm:t>
        <a:bodyPr/>
        <a:lstStyle/>
        <a:p>
          <a:pPr rtl="0"/>
          <a:r>
            <a:rPr lang="en-US" sz="2800" dirty="0">
              <a:solidFill>
                <a:srgbClr val="002060"/>
              </a:solidFill>
            </a:rPr>
            <a:t>One supervisor is elected each year at the Annual Township Meeting for a 3-year term.</a:t>
          </a:r>
        </a:p>
      </dgm:t>
    </dgm:pt>
    <dgm:pt modelId="{0DEAC344-F9A7-4398-9A24-43D112177B00}" type="parTrans" cxnId="{9DD165DD-ED20-4E7B-A93E-25AA49E9C1E5}">
      <dgm:prSet/>
      <dgm:spPr/>
      <dgm:t>
        <a:bodyPr/>
        <a:lstStyle/>
        <a:p>
          <a:endParaRPr lang="en-US"/>
        </a:p>
      </dgm:t>
    </dgm:pt>
    <dgm:pt modelId="{87792994-DA86-4E93-A005-9897C8F447E1}" type="sibTrans" cxnId="{9DD165DD-ED20-4E7B-A93E-25AA49E9C1E5}">
      <dgm:prSet/>
      <dgm:spPr/>
      <dgm:t>
        <a:bodyPr/>
        <a:lstStyle/>
        <a:p>
          <a:endParaRPr lang="en-US"/>
        </a:p>
      </dgm:t>
    </dgm:pt>
    <dgm:pt modelId="{C35EFF88-1BB4-4987-8FDC-4EFF9E5C1E05}">
      <dgm:prSet custT="1"/>
      <dgm:spPr/>
      <dgm:t>
        <a:bodyPr/>
        <a:lstStyle/>
        <a:p>
          <a:pPr rtl="0"/>
          <a:r>
            <a:rPr lang="en-US" sz="2800" b="1" dirty="0">
              <a:solidFill>
                <a:srgbClr val="002060"/>
              </a:solidFill>
            </a:rPr>
            <a:t>Senior member </a:t>
          </a:r>
          <a:r>
            <a:rPr lang="en-US" sz="2800" dirty="0">
              <a:solidFill>
                <a:srgbClr val="002060"/>
              </a:solidFill>
            </a:rPr>
            <a:t>of the board of supervisors is the chairman for the coming year</a:t>
          </a:r>
        </a:p>
      </dgm:t>
    </dgm:pt>
    <dgm:pt modelId="{127F7A51-7F0A-4142-AE87-EF1C1E67785B}" type="parTrans" cxnId="{3B503E68-0EC4-4084-824D-FE790696F46C}">
      <dgm:prSet/>
      <dgm:spPr/>
      <dgm:t>
        <a:bodyPr/>
        <a:lstStyle/>
        <a:p>
          <a:endParaRPr lang="en-US"/>
        </a:p>
      </dgm:t>
    </dgm:pt>
    <dgm:pt modelId="{D654160B-0FC6-4D62-ADF0-28D573F17957}" type="sibTrans" cxnId="{3B503E68-0EC4-4084-824D-FE790696F46C}">
      <dgm:prSet/>
      <dgm:spPr/>
      <dgm:t>
        <a:bodyPr/>
        <a:lstStyle/>
        <a:p>
          <a:endParaRPr lang="en-US"/>
        </a:p>
      </dgm:t>
    </dgm:pt>
    <dgm:pt modelId="{371E4B7C-C128-493F-B20D-EFFCF6A05B92}">
      <dgm:prSet custT="1"/>
      <dgm:spPr/>
      <dgm:t>
        <a:bodyPr/>
        <a:lstStyle/>
        <a:p>
          <a:pPr rtl="0"/>
          <a:endParaRPr lang="en-US" sz="2800" dirty="0">
            <a:solidFill>
              <a:srgbClr val="002060"/>
            </a:solidFill>
          </a:endParaRPr>
        </a:p>
      </dgm:t>
    </dgm:pt>
    <dgm:pt modelId="{B3B386C2-0E38-4BBE-93A6-AB1CC45A7499}" type="parTrans" cxnId="{25BA41B3-661D-4AFA-8049-65FC876798FF}">
      <dgm:prSet/>
      <dgm:spPr/>
    </dgm:pt>
    <dgm:pt modelId="{B4AB8A21-13B2-4654-BA04-F1ED7DB1341E}" type="sibTrans" cxnId="{25BA41B3-661D-4AFA-8049-65FC876798FF}">
      <dgm:prSet/>
      <dgm:spPr/>
    </dgm:pt>
    <dgm:pt modelId="{934A4F8C-6F6D-4F89-B48D-438166B6B8EC}">
      <dgm:prSet custT="1"/>
      <dgm:spPr/>
      <dgm:t>
        <a:bodyPr/>
        <a:lstStyle/>
        <a:p>
          <a:pPr rtl="0"/>
          <a:r>
            <a:rPr lang="en-US" sz="2400" dirty="0"/>
            <a:t> (definition of senior)</a:t>
          </a:r>
        </a:p>
      </dgm:t>
    </dgm:pt>
    <dgm:pt modelId="{AAD57A47-78E8-42B0-94FB-00DBE0F60BD6}" type="parTrans" cxnId="{ECA4598E-317D-4A8D-A806-5A311D9E5921}">
      <dgm:prSet/>
      <dgm:spPr/>
    </dgm:pt>
    <dgm:pt modelId="{B138EEE5-6BAE-45F8-B00A-BE0BF7B03D12}" type="sibTrans" cxnId="{ECA4598E-317D-4A8D-A806-5A311D9E5921}">
      <dgm:prSet/>
      <dgm:spPr/>
    </dgm:pt>
    <dgm:pt modelId="{B96410E5-BB3B-4545-A998-EBB8CED13ADC}" type="pres">
      <dgm:prSet presAssocID="{F6F0FBC8-05D8-4AB0-B155-74A8A56C49D1}" presName="Name0" presStyleCnt="0">
        <dgm:presLayoutVars>
          <dgm:dir/>
          <dgm:resizeHandles val="exact"/>
        </dgm:presLayoutVars>
      </dgm:prSet>
      <dgm:spPr/>
    </dgm:pt>
    <dgm:pt modelId="{75B70125-A8A1-4DDF-86B5-8FFC0296BDAC}" type="pres">
      <dgm:prSet presAssocID="{DAD9FDAA-A8A5-4D10-B6B2-9FD749BE9923}" presName="node" presStyleLbl="node1" presStyleIdx="0" presStyleCnt="1">
        <dgm:presLayoutVars>
          <dgm:bulletEnabled val="1"/>
        </dgm:presLayoutVars>
      </dgm:prSet>
      <dgm:spPr/>
    </dgm:pt>
  </dgm:ptLst>
  <dgm:cxnLst>
    <dgm:cxn modelId="{EF603B1D-BEB2-41BF-88D9-94B48449BB65}" type="presOf" srcId="{C35EFF88-1BB4-4987-8FDC-4EFF9E5C1E05}" destId="{75B70125-A8A1-4DDF-86B5-8FFC0296BDAC}" srcOrd="0" destOrd="3" presId="urn:microsoft.com/office/officeart/2005/8/layout/process1"/>
    <dgm:cxn modelId="{B316C038-5887-4D90-9732-9AC20B95396E}" type="presOf" srcId="{46D3980A-91DC-45CE-BA62-3D073AA389C2}" destId="{75B70125-A8A1-4DDF-86B5-8FFC0296BDAC}" srcOrd="0" destOrd="1" presId="urn:microsoft.com/office/officeart/2005/8/layout/process1"/>
    <dgm:cxn modelId="{3B503E68-0EC4-4084-824D-FE790696F46C}" srcId="{DAD9FDAA-A8A5-4D10-B6B2-9FD749BE9923}" destId="{C35EFF88-1BB4-4987-8FDC-4EFF9E5C1E05}" srcOrd="2" destOrd="0" parTransId="{127F7A51-7F0A-4142-AE87-EF1C1E67785B}" sibTransId="{D654160B-0FC6-4D62-ADF0-28D573F17957}"/>
    <dgm:cxn modelId="{6B1D907A-B397-47D5-91BD-3D1B738EFA2E}" type="presOf" srcId="{F6F0FBC8-05D8-4AB0-B155-74A8A56C49D1}" destId="{B96410E5-BB3B-4545-A998-EBB8CED13ADC}" srcOrd="0" destOrd="0" presId="urn:microsoft.com/office/officeart/2005/8/layout/process1"/>
    <dgm:cxn modelId="{AE20678C-12A0-44DB-9EA4-89BA9924C614}" type="presOf" srcId="{934A4F8C-6F6D-4F89-B48D-438166B6B8EC}" destId="{75B70125-A8A1-4DDF-86B5-8FFC0296BDAC}" srcOrd="0" destOrd="4" presId="urn:microsoft.com/office/officeart/2005/8/layout/process1"/>
    <dgm:cxn modelId="{ECA4598E-317D-4A8D-A806-5A311D9E5921}" srcId="{DAD9FDAA-A8A5-4D10-B6B2-9FD749BE9923}" destId="{934A4F8C-6F6D-4F89-B48D-438166B6B8EC}" srcOrd="3" destOrd="0" parTransId="{AAD57A47-78E8-42B0-94FB-00DBE0F60BD6}" sibTransId="{B138EEE5-6BAE-45F8-B00A-BE0BF7B03D12}"/>
    <dgm:cxn modelId="{25BA41B3-661D-4AFA-8049-65FC876798FF}" srcId="{DAD9FDAA-A8A5-4D10-B6B2-9FD749BE9923}" destId="{371E4B7C-C128-493F-B20D-EFFCF6A05B92}" srcOrd="1" destOrd="0" parTransId="{B3B386C2-0E38-4BBE-93A6-AB1CC45A7499}" sibTransId="{B4AB8A21-13B2-4654-BA04-F1ED7DB1341E}"/>
    <dgm:cxn modelId="{46A94CD4-EDAC-46D1-B2CA-D9A9F9A253D8}" type="presOf" srcId="{371E4B7C-C128-493F-B20D-EFFCF6A05B92}" destId="{75B70125-A8A1-4DDF-86B5-8FFC0296BDAC}" srcOrd="0" destOrd="2" presId="urn:microsoft.com/office/officeart/2005/8/layout/process1"/>
    <dgm:cxn modelId="{9DD165DD-ED20-4E7B-A93E-25AA49E9C1E5}" srcId="{DAD9FDAA-A8A5-4D10-B6B2-9FD749BE9923}" destId="{46D3980A-91DC-45CE-BA62-3D073AA389C2}" srcOrd="0" destOrd="0" parTransId="{0DEAC344-F9A7-4398-9A24-43D112177B00}" sibTransId="{87792994-DA86-4E93-A005-9897C8F447E1}"/>
    <dgm:cxn modelId="{F21623E1-5E5B-4D47-AE81-1697F8265098}" srcId="{F6F0FBC8-05D8-4AB0-B155-74A8A56C49D1}" destId="{DAD9FDAA-A8A5-4D10-B6B2-9FD749BE9923}" srcOrd="0" destOrd="0" parTransId="{005FF339-4D06-4B53-A988-D11618999D20}" sibTransId="{5A655630-36C8-44BE-ADFB-B45C606E1758}"/>
    <dgm:cxn modelId="{EC19AEFB-ADB6-45CD-85CC-2E926F443655}" type="presOf" srcId="{DAD9FDAA-A8A5-4D10-B6B2-9FD749BE9923}" destId="{75B70125-A8A1-4DDF-86B5-8FFC0296BDAC}" srcOrd="0" destOrd="0" presId="urn:microsoft.com/office/officeart/2005/8/layout/process1"/>
    <dgm:cxn modelId="{7391CDEC-E87C-4BBF-91C4-CEAFCD4164F8}" type="presParOf" srcId="{B96410E5-BB3B-4545-A998-EBB8CED13ADC}" destId="{75B70125-A8A1-4DDF-86B5-8FFC0296BDAC}" srcOrd="0"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C81D56A-D41D-4D53-9D61-D0F7C5D34702}" type="doc">
      <dgm:prSet loTypeId="urn:microsoft.com/office/officeart/2005/8/layout/vList2" loCatId="list" qsTypeId="urn:microsoft.com/office/officeart/2005/8/quickstyle/simple5" qsCatId="simple" csTypeId="urn:microsoft.com/office/officeart/2005/8/colors/accent6_2" csCatId="accent6" phldr="1"/>
      <dgm:spPr/>
      <dgm:t>
        <a:bodyPr/>
        <a:lstStyle/>
        <a:p>
          <a:endParaRPr lang="en-US"/>
        </a:p>
      </dgm:t>
    </dgm:pt>
    <dgm:pt modelId="{FACB4610-1147-474B-B42C-CDB5929D7A30}">
      <dgm:prSet custT="1"/>
      <dgm:spPr>
        <a:solidFill>
          <a:schemeClr val="accent5">
            <a:lumMod val="50000"/>
          </a:schemeClr>
        </a:solidFill>
      </dgm:spPr>
      <dgm:t>
        <a:bodyPr/>
        <a:lstStyle/>
        <a:p>
          <a:r>
            <a:rPr lang="en-US" sz="1800" dirty="0"/>
            <a:t>The </a:t>
          </a:r>
          <a:r>
            <a:rPr lang="en-US" sz="1800" b="1" dirty="0"/>
            <a:t>Board of Supervisors </a:t>
          </a:r>
          <a:r>
            <a:rPr lang="en-US" sz="1800" dirty="0"/>
            <a:t>shall, at its regular meeting on the last Tuesday of February in each year, examine and audit the accounts of the treasurer; and it shall audit the accounts of all other officers who are authorized by law to receive or disburse any money of the township by virtue of their offices </a:t>
          </a:r>
          <a:r>
            <a:rPr lang="en-US" sz="1800" b="1" dirty="0"/>
            <a:t>(SDCL 8-10-28)</a:t>
          </a:r>
          <a:r>
            <a:rPr lang="en-US" sz="1800" dirty="0"/>
            <a:t>.</a:t>
          </a:r>
        </a:p>
      </dgm:t>
    </dgm:pt>
    <dgm:pt modelId="{0EA12C62-7F8C-4B1F-ADC2-BDFF03EC6D2C}" type="parTrans" cxnId="{DCEE7C2E-6A17-4B28-9782-BA2F46D49242}">
      <dgm:prSet/>
      <dgm:spPr/>
      <dgm:t>
        <a:bodyPr/>
        <a:lstStyle/>
        <a:p>
          <a:endParaRPr lang="en-US"/>
        </a:p>
      </dgm:t>
    </dgm:pt>
    <dgm:pt modelId="{F03044FE-828D-4578-BC99-7D26F8C6BC99}" type="sibTrans" cxnId="{DCEE7C2E-6A17-4B28-9782-BA2F46D49242}">
      <dgm:prSet/>
      <dgm:spPr/>
      <dgm:t>
        <a:bodyPr/>
        <a:lstStyle/>
        <a:p>
          <a:endParaRPr lang="en-US"/>
        </a:p>
      </dgm:t>
    </dgm:pt>
    <dgm:pt modelId="{FECDE9B5-5066-4207-A1DC-7CB7E6ECE994}">
      <dgm:prSet custT="1"/>
      <dgm:spPr/>
      <dgm:t>
        <a:bodyPr/>
        <a:lstStyle/>
        <a:p>
          <a:r>
            <a:rPr lang="en-US" sz="1800" dirty="0"/>
            <a:t>if for any cause there are not three supervisors present, the chairman, or in his absence either of the supervisors, may notify the clerk of the township, who together with the supervisors present, shall make a board of three; and the board so constituted shall have authority  to act as such board </a:t>
          </a:r>
          <a:r>
            <a:rPr lang="en-US" sz="1800" b="1" dirty="0"/>
            <a:t>(SDCL 8-10-15).</a:t>
          </a:r>
          <a:endParaRPr lang="en-US" sz="1800" dirty="0"/>
        </a:p>
      </dgm:t>
    </dgm:pt>
    <dgm:pt modelId="{2903EEA6-B71E-4C2E-B133-3334FF44A2EE}" type="parTrans" cxnId="{3C76B32E-B476-4736-90FF-572CC43FAF39}">
      <dgm:prSet/>
      <dgm:spPr/>
      <dgm:t>
        <a:bodyPr/>
        <a:lstStyle/>
        <a:p>
          <a:endParaRPr lang="en-US"/>
        </a:p>
      </dgm:t>
    </dgm:pt>
    <dgm:pt modelId="{9325D224-AB17-46D0-8215-EDA9B2293C42}" type="sibTrans" cxnId="{3C76B32E-B476-4736-90FF-572CC43FAF39}">
      <dgm:prSet/>
      <dgm:spPr/>
      <dgm:t>
        <a:bodyPr/>
        <a:lstStyle/>
        <a:p>
          <a:endParaRPr lang="en-US"/>
        </a:p>
      </dgm:t>
    </dgm:pt>
    <dgm:pt modelId="{E4B62E29-908F-42A7-8DE3-406F634EA721}">
      <dgm:prSet custT="1"/>
      <dgm:spPr>
        <a:solidFill>
          <a:schemeClr val="accent5">
            <a:lumMod val="50000"/>
          </a:schemeClr>
        </a:solidFill>
      </dgm:spPr>
      <dgm:t>
        <a:bodyPr/>
        <a:lstStyle/>
        <a:p>
          <a:r>
            <a:rPr lang="en-US" sz="1800" dirty="0"/>
            <a:t>, and at such other times as it deems necessary and expedient, for the purpose of auditing and settling all charges against the township; and it shall state on each account the amount allowed by it; </a:t>
          </a:r>
          <a:r>
            <a:rPr lang="en-US" sz="1800" b="1" dirty="0"/>
            <a:t>but no allowances shall be made for any account which doesn’t specifically state each item of the same and the nature thereof (SDCL 8-10-17).</a:t>
          </a:r>
          <a:endParaRPr lang="en-US" sz="1800" dirty="0"/>
        </a:p>
      </dgm:t>
    </dgm:pt>
    <dgm:pt modelId="{03B8BB19-7910-49E0-A0E7-F290A9142C95}" type="parTrans" cxnId="{795A06B0-B13E-4479-A540-CBFC6ACE6E8D}">
      <dgm:prSet/>
      <dgm:spPr/>
      <dgm:t>
        <a:bodyPr/>
        <a:lstStyle/>
        <a:p>
          <a:endParaRPr lang="en-US"/>
        </a:p>
      </dgm:t>
    </dgm:pt>
    <dgm:pt modelId="{C1487212-DDB4-4BEF-8E09-F969B417819A}" type="sibTrans" cxnId="{795A06B0-B13E-4479-A540-CBFC6ACE6E8D}">
      <dgm:prSet/>
      <dgm:spPr/>
      <dgm:t>
        <a:bodyPr/>
        <a:lstStyle/>
        <a:p>
          <a:endParaRPr lang="en-US"/>
        </a:p>
      </dgm:t>
    </dgm:pt>
    <dgm:pt modelId="{AFF07E33-DDBF-475A-84EC-8FDC05D04C5C}">
      <dgm:prSet custT="1"/>
      <dgm:spPr/>
      <dgm:t>
        <a:bodyPr/>
        <a:lstStyle/>
        <a:p>
          <a:r>
            <a:rPr lang="en-US" sz="1800" b="1" dirty="0"/>
            <a:t>SDCL 8-10-16:</a:t>
          </a:r>
          <a:r>
            <a:rPr lang="en-US" sz="1800" dirty="0"/>
            <a:t>  Supervisors shall also audit and settle all charges against the township on last Tuesday of Oct.</a:t>
          </a:r>
        </a:p>
      </dgm:t>
    </dgm:pt>
    <dgm:pt modelId="{1602126D-691B-407A-95CA-C0340E83501E}" type="parTrans" cxnId="{788D6A20-BB21-4313-B123-072AFCFE3E57}">
      <dgm:prSet/>
      <dgm:spPr/>
      <dgm:t>
        <a:bodyPr/>
        <a:lstStyle/>
        <a:p>
          <a:endParaRPr lang="en-US"/>
        </a:p>
      </dgm:t>
    </dgm:pt>
    <dgm:pt modelId="{BACCF057-6994-4D33-B3C5-9607A7B5EA3F}" type="sibTrans" cxnId="{788D6A20-BB21-4313-B123-072AFCFE3E57}">
      <dgm:prSet/>
      <dgm:spPr/>
      <dgm:t>
        <a:bodyPr/>
        <a:lstStyle/>
        <a:p>
          <a:endParaRPr lang="en-US"/>
        </a:p>
      </dgm:t>
    </dgm:pt>
    <dgm:pt modelId="{FE494DFC-7A35-48CB-9E54-38D64C6ED538}" type="pres">
      <dgm:prSet presAssocID="{1C81D56A-D41D-4D53-9D61-D0F7C5D34702}" presName="linear" presStyleCnt="0">
        <dgm:presLayoutVars>
          <dgm:animLvl val="lvl"/>
          <dgm:resizeHandles val="exact"/>
        </dgm:presLayoutVars>
      </dgm:prSet>
      <dgm:spPr/>
    </dgm:pt>
    <dgm:pt modelId="{C64BF5CA-FF57-4BB6-A84A-CB01D95B3F5A}" type="pres">
      <dgm:prSet presAssocID="{FACB4610-1147-474B-B42C-CDB5929D7A30}" presName="parentText" presStyleLbl="node1" presStyleIdx="0" presStyleCnt="4">
        <dgm:presLayoutVars>
          <dgm:chMax val="0"/>
          <dgm:bulletEnabled val="1"/>
        </dgm:presLayoutVars>
      </dgm:prSet>
      <dgm:spPr/>
    </dgm:pt>
    <dgm:pt modelId="{3000C392-86A3-4AB7-8AFE-B61261ACFB2C}" type="pres">
      <dgm:prSet presAssocID="{F03044FE-828D-4578-BC99-7D26F8C6BC99}" presName="spacer" presStyleCnt="0"/>
      <dgm:spPr/>
    </dgm:pt>
    <dgm:pt modelId="{FDFB072C-FF41-4CC8-8AAA-4FA9FA3FDAE6}" type="pres">
      <dgm:prSet presAssocID="{FECDE9B5-5066-4207-A1DC-7CB7E6ECE994}" presName="parentText" presStyleLbl="node1" presStyleIdx="1" presStyleCnt="4" custLinFactY="-1551" custLinFactNeighborX="-3140" custLinFactNeighborY="-100000">
        <dgm:presLayoutVars>
          <dgm:chMax val="0"/>
          <dgm:bulletEnabled val="1"/>
        </dgm:presLayoutVars>
      </dgm:prSet>
      <dgm:spPr/>
    </dgm:pt>
    <dgm:pt modelId="{4FE036AA-4CD4-477D-9856-F3ECAB62B91E}" type="pres">
      <dgm:prSet presAssocID="{9325D224-AB17-46D0-8215-EDA9B2293C42}" presName="spacer" presStyleCnt="0"/>
      <dgm:spPr/>
    </dgm:pt>
    <dgm:pt modelId="{7EBA026B-3BA4-451D-935F-1EF91596AE72}" type="pres">
      <dgm:prSet presAssocID="{E4B62E29-908F-42A7-8DE3-406F634EA721}" presName="parentText" presStyleLbl="node1" presStyleIdx="2" presStyleCnt="4">
        <dgm:presLayoutVars>
          <dgm:chMax val="0"/>
          <dgm:bulletEnabled val="1"/>
        </dgm:presLayoutVars>
      </dgm:prSet>
      <dgm:spPr/>
    </dgm:pt>
    <dgm:pt modelId="{365CC9A4-B7EF-4A2A-8F39-40BBF7D00B6F}" type="pres">
      <dgm:prSet presAssocID="{C1487212-DDB4-4BEF-8E09-F969B417819A}" presName="spacer" presStyleCnt="0"/>
      <dgm:spPr/>
    </dgm:pt>
    <dgm:pt modelId="{321CBBD8-B18B-4E1E-873E-BA9A8BA80270}" type="pres">
      <dgm:prSet presAssocID="{AFF07E33-DDBF-475A-84EC-8FDC05D04C5C}" presName="parentText" presStyleLbl="node1" presStyleIdx="3" presStyleCnt="4">
        <dgm:presLayoutVars>
          <dgm:chMax val="0"/>
          <dgm:bulletEnabled val="1"/>
        </dgm:presLayoutVars>
      </dgm:prSet>
      <dgm:spPr/>
    </dgm:pt>
  </dgm:ptLst>
  <dgm:cxnLst>
    <dgm:cxn modelId="{B4898606-2295-4A3F-A8B1-96CB7FD9BCD6}" type="presOf" srcId="{FACB4610-1147-474B-B42C-CDB5929D7A30}" destId="{C64BF5CA-FF57-4BB6-A84A-CB01D95B3F5A}" srcOrd="0" destOrd="0" presId="urn:microsoft.com/office/officeart/2005/8/layout/vList2"/>
    <dgm:cxn modelId="{788D6A20-BB21-4313-B123-072AFCFE3E57}" srcId="{1C81D56A-D41D-4D53-9D61-D0F7C5D34702}" destId="{AFF07E33-DDBF-475A-84EC-8FDC05D04C5C}" srcOrd="3" destOrd="0" parTransId="{1602126D-691B-407A-95CA-C0340E83501E}" sibTransId="{BACCF057-6994-4D33-B3C5-9607A7B5EA3F}"/>
    <dgm:cxn modelId="{DCEE7C2E-6A17-4B28-9782-BA2F46D49242}" srcId="{1C81D56A-D41D-4D53-9D61-D0F7C5D34702}" destId="{FACB4610-1147-474B-B42C-CDB5929D7A30}" srcOrd="0" destOrd="0" parTransId="{0EA12C62-7F8C-4B1F-ADC2-BDFF03EC6D2C}" sibTransId="{F03044FE-828D-4578-BC99-7D26F8C6BC99}"/>
    <dgm:cxn modelId="{3C76B32E-B476-4736-90FF-572CC43FAF39}" srcId="{1C81D56A-D41D-4D53-9D61-D0F7C5D34702}" destId="{FECDE9B5-5066-4207-A1DC-7CB7E6ECE994}" srcOrd="1" destOrd="0" parTransId="{2903EEA6-B71E-4C2E-B133-3334FF44A2EE}" sibTransId="{9325D224-AB17-46D0-8215-EDA9B2293C42}"/>
    <dgm:cxn modelId="{2BB39230-E560-4B54-9AA9-6B1FCC3DBAB5}" type="presOf" srcId="{AFF07E33-DDBF-475A-84EC-8FDC05D04C5C}" destId="{321CBBD8-B18B-4E1E-873E-BA9A8BA80270}" srcOrd="0" destOrd="0" presId="urn:microsoft.com/office/officeart/2005/8/layout/vList2"/>
    <dgm:cxn modelId="{1A93E241-5D02-40F9-8435-7BA7998F7B03}" type="presOf" srcId="{E4B62E29-908F-42A7-8DE3-406F634EA721}" destId="{7EBA026B-3BA4-451D-935F-1EF91596AE72}" srcOrd="0" destOrd="0" presId="urn:microsoft.com/office/officeart/2005/8/layout/vList2"/>
    <dgm:cxn modelId="{94863249-CB11-49C4-AE49-8ABCB76F52F8}" type="presOf" srcId="{FECDE9B5-5066-4207-A1DC-7CB7E6ECE994}" destId="{FDFB072C-FF41-4CC8-8AAA-4FA9FA3FDAE6}" srcOrd="0" destOrd="0" presId="urn:microsoft.com/office/officeart/2005/8/layout/vList2"/>
    <dgm:cxn modelId="{795A06B0-B13E-4479-A540-CBFC6ACE6E8D}" srcId="{1C81D56A-D41D-4D53-9D61-D0F7C5D34702}" destId="{E4B62E29-908F-42A7-8DE3-406F634EA721}" srcOrd="2" destOrd="0" parTransId="{03B8BB19-7910-49E0-A0E7-F290A9142C95}" sibTransId="{C1487212-DDB4-4BEF-8E09-F969B417819A}"/>
    <dgm:cxn modelId="{042430B1-4C21-43BC-B80D-486E04338892}" type="presOf" srcId="{1C81D56A-D41D-4D53-9D61-D0F7C5D34702}" destId="{FE494DFC-7A35-48CB-9E54-38D64C6ED538}" srcOrd="0" destOrd="0" presId="urn:microsoft.com/office/officeart/2005/8/layout/vList2"/>
    <dgm:cxn modelId="{4A571B91-5353-47D6-AC7C-69EFAE376800}" type="presParOf" srcId="{FE494DFC-7A35-48CB-9E54-38D64C6ED538}" destId="{C64BF5CA-FF57-4BB6-A84A-CB01D95B3F5A}" srcOrd="0" destOrd="0" presId="urn:microsoft.com/office/officeart/2005/8/layout/vList2"/>
    <dgm:cxn modelId="{B610F443-8735-4DAD-A9B7-8AB1D5740431}" type="presParOf" srcId="{FE494DFC-7A35-48CB-9E54-38D64C6ED538}" destId="{3000C392-86A3-4AB7-8AFE-B61261ACFB2C}" srcOrd="1" destOrd="0" presId="urn:microsoft.com/office/officeart/2005/8/layout/vList2"/>
    <dgm:cxn modelId="{40159149-56EF-4612-BF56-2DAF077DE5F6}" type="presParOf" srcId="{FE494DFC-7A35-48CB-9E54-38D64C6ED538}" destId="{FDFB072C-FF41-4CC8-8AAA-4FA9FA3FDAE6}" srcOrd="2" destOrd="0" presId="urn:microsoft.com/office/officeart/2005/8/layout/vList2"/>
    <dgm:cxn modelId="{98743B5D-6300-4262-9079-48E10D9B8DFC}" type="presParOf" srcId="{FE494DFC-7A35-48CB-9E54-38D64C6ED538}" destId="{4FE036AA-4CD4-477D-9856-F3ECAB62B91E}" srcOrd="3" destOrd="0" presId="urn:microsoft.com/office/officeart/2005/8/layout/vList2"/>
    <dgm:cxn modelId="{C3E4AB46-3107-4126-8CF8-F33D2093C6FC}" type="presParOf" srcId="{FE494DFC-7A35-48CB-9E54-38D64C6ED538}" destId="{7EBA026B-3BA4-451D-935F-1EF91596AE72}" srcOrd="4" destOrd="0" presId="urn:microsoft.com/office/officeart/2005/8/layout/vList2"/>
    <dgm:cxn modelId="{387B0134-A92B-458A-89CF-4604212AAB4D}" type="presParOf" srcId="{FE494DFC-7A35-48CB-9E54-38D64C6ED538}" destId="{365CC9A4-B7EF-4A2A-8F39-40BBF7D00B6F}" srcOrd="5" destOrd="0" presId="urn:microsoft.com/office/officeart/2005/8/layout/vList2"/>
    <dgm:cxn modelId="{EF8ACE6A-05E3-456E-B1B4-F8CBEE43AB7C}" type="presParOf" srcId="{FE494DFC-7A35-48CB-9E54-38D64C6ED538}" destId="{321CBBD8-B18B-4E1E-873E-BA9A8BA8027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8A441A-3AAA-412B-B089-64A882BE7EB9}">
      <dsp:nvSpPr>
        <dsp:cNvPr id="0" name=""/>
        <dsp:cNvSpPr/>
      </dsp:nvSpPr>
      <dsp:spPr>
        <a:xfrm rot="5400000">
          <a:off x="2930040" y="-750252"/>
          <a:ext cx="1605185" cy="3513066"/>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rtl="0">
            <a:lnSpc>
              <a:spcPct val="90000"/>
            </a:lnSpc>
            <a:spcBef>
              <a:spcPct val="0"/>
            </a:spcBef>
            <a:spcAft>
              <a:spcPct val="15000"/>
            </a:spcAft>
            <a:buChar char="•"/>
          </a:pPr>
          <a:r>
            <a:rPr lang="en-US" sz="1900" kern="1200" dirty="0"/>
            <a:t>The last Tuesday of February  </a:t>
          </a:r>
        </a:p>
        <a:p>
          <a:pPr marL="171450" lvl="1" indent="-171450" algn="l" defTabSz="844550" rtl="0">
            <a:lnSpc>
              <a:spcPct val="90000"/>
            </a:lnSpc>
            <a:spcBef>
              <a:spcPct val="0"/>
            </a:spcBef>
            <a:spcAft>
              <a:spcPct val="15000"/>
            </a:spcAft>
            <a:buChar char="•"/>
          </a:pPr>
          <a:r>
            <a:rPr lang="en-US" sz="1900" kern="1200" dirty="0"/>
            <a:t>The last Tuesday in March</a:t>
          </a:r>
        </a:p>
        <a:p>
          <a:pPr marL="171450" lvl="1" indent="-171450" algn="l" defTabSz="844550" rtl="0">
            <a:lnSpc>
              <a:spcPct val="90000"/>
            </a:lnSpc>
            <a:spcBef>
              <a:spcPct val="0"/>
            </a:spcBef>
            <a:spcAft>
              <a:spcPct val="15000"/>
            </a:spcAft>
            <a:buChar char="•"/>
          </a:pPr>
          <a:r>
            <a:rPr lang="en-US" sz="1900" kern="1200" dirty="0"/>
            <a:t>The last Tuesday of October</a:t>
          </a:r>
        </a:p>
      </dsp:txBody>
      <dsp:txXfrm rot="-5400000">
        <a:off x="1976100" y="282047"/>
        <a:ext cx="3434707" cy="1448467"/>
      </dsp:txXfrm>
    </dsp:sp>
    <dsp:sp modelId="{F1C117C7-505B-4EC2-860D-0BB207DB1BCC}">
      <dsp:nvSpPr>
        <dsp:cNvPr id="0" name=""/>
        <dsp:cNvSpPr/>
      </dsp:nvSpPr>
      <dsp:spPr>
        <a:xfrm>
          <a:off x="0" y="3040"/>
          <a:ext cx="1976099" cy="2006481"/>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rtl="0">
            <a:lnSpc>
              <a:spcPct val="90000"/>
            </a:lnSpc>
            <a:spcBef>
              <a:spcPct val="0"/>
            </a:spcBef>
            <a:spcAft>
              <a:spcPct val="35000"/>
            </a:spcAft>
            <a:buNone/>
          </a:pPr>
          <a:r>
            <a:rPr lang="en-US" sz="2300" kern="1200" dirty="0"/>
            <a:t>Three Regular Required Meetings: </a:t>
          </a:r>
        </a:p>
      </dsp:txBody>
      <dsp:txXfrm>
        <a:off x="96465" y="99505"/>
        <a:ext cx="1783169" cy="1813551"/>
      </dsp:txXfrm>
    </dsp:sp>
    <dsp:sp modelId="{B130CF06-2FDE-4690-A1C4-5C03D47355C3}">
      <dsp:nvSpPr>
        <dsp:cNvPr id="0" name=""/>
        <dsp:cNvSpPr/>
      </dsp:nvSpPr>
      <dsp:spPr>
        <a:xfrm rot="5400000">
          <a:off x="2930040" y="1356553"/>
          <a:ext cx="1605185" cy="3513066"/>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rtl="0">
            <a:lnSpc>
              <a:spcPct val="90000"/>
            </a:lnSpc>
            <a:spcBef>
              <a:spcPct val="0"/>
            </a:spcBef>
            <a:spcAft>
              <a:spcPct val="15000"/>
            </a:spcAft>
            <a:buChar char="•"/>
          </a:pPr>
          <a:r>
            <a:rPr lang="en-US" sz="1900" kern="1200" dirty="0"/>
            <a:t>The first Tuesday of March</a:t>
          </a:r>
        </a:p>
      </dsp:txBody>
      <dsp:txXfrm rot="-5400000">
        <a:off x="1976100" y="2388853"/>
        <a:ext cx="3434707" cy="1448467"/>
      </dsp:txXfrm>
    </dsp:sp>
    <dsp:sp modelId="{CB64F0A8-CEE2-44C7-BFDB-8DFE6AEB2484}">
      <dsp:nvSpPr>
        <dsp:cNvPr id="0" name=""/>
        <dsp:cNvSpPr/>
      </dsp:nvSpPr>
      <dsp:spPr>
        <a:xfrm>
          <a:off x="0" y="2109846"/>
          <a:ext cx="1976099" cy="2006481"/>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rtl="0">
            <a:lnSpc>
              <a:spcPct val="90000"/>
            </a:lnSpc>
            <a:spcBef>
              <a:spcPct val="0"/>
            </a:spcBef>
            <a:spcAft>
              <a:spcPct val="35000"/>
            </a:spcAft>
            <a:buNone/>
          </a:pPr>
          <a:r>
            <a:rPr lang="en-US" sz="2300" kern="1200" dirty="0"/>
            <a:t>Annual Meeting and Election</a:t>
          </a:r>
        </a:p>
      </dsp:txBody>
      <dsp:txXfrm>
        <a:off x="96465" y="2206311"/>
        <a:ext cx="1783169" cy="1813551"/>
      </dsp:txXfrm>
    </dsp:sp>
    <dsp:sp modelId="{87FAAA81-7608-4604-BA55-6E467564E895}">
      <dsp:nvSpPr>
        <dsp:cNvPr id="0" name=""/>
        <dsp:cNvSpPr/>
      </dsp:nvSpPr>
      <dsp:spPr>
        <a:xfrm>
          <a:off x="0" y="4216652"/>
          <a:ext cx="1976099" cy="2006481"/>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rtl="0">
            <a:lnSpc>
              <a:spcPct val="90000"/>
            </a:lnSpc>
            <a:spcBef>
              <a:spcPct val="0"/>
            </a:spcBef>
            <a:spcAft>
              <a:spcPct val="35000"/>
            </a:spcAft>
            <a:buNone/>
          </a:pPr>
          <a:r>
            <a:rPr lang="en-US" sz="2300" kern="1200" dirty="0"/>
            <a:t>Equalization Meeting </a:t>
          </a:r>
        </a:p>
      </dsp:txBody>
      <dsp:txXfrm>
        <a:off x="96465" y="4313117"/>
        <a:ext cx="1783169" cy="181355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F393AC-5D4F-40DE-80C3-C70C5208F4CB}">
      <dsp:nvSpPr>
        <dsp:cNvPr id="0" name=""/>
        <dsp:cNvSpPr/>
      </dsp:nvSpPr>
      <dsp:spPr>
        <a:xfrm>
          <a:off x="0" y="199140"/>
          <a:ext cx="7886700" cy="1279687"/>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en-US" sz="2000" b="1" kern="1200" dirty="0">
              <a:solidFill>
                <a:schemeClr val="bg1">
                  <a:lumMod val="50000"/>
                </a:schemeClr>
              </a:solidFill>
            </a:rPr>
            <a:t>Regular and  Required Twp meetings</a:t>
          </a:r>
          <a:r>
            <a:rPr lang="en-US" sz="2000" kern="1200" dirty="0">
              <a:solidFill>
                <a:schemeClr val="bg1">
                  <a:lumMod val="50000"/>
                </a:schemeClr>
              </a:solidFill>
            </a:rPr>
            <a:t>:</a:t>
          </a:r>
        </a:p>
        <a:p>
          <a:pPr marL="0" lvl="0" indent="0" algn="l" defTabSz="889000" rtl="0">
            <a:lnSpc>
              <a:spcPct val="90000"/>
            </a:lnSpc>
            <a:spcBef>
              <a:spcPct val="0"/>
            </a:spcBef>
            <a:spcAft>
              <a:spcPct val="35000"/>
            </a:spcAft>
            <a:buNone/>
          </a:pPr>
          <a:r>
            <a:rPr lang="en-US" sz="2000" b="0" kern="1200" dirty="0">
              <a:solidFill>
                <a:schemeClr val="bg1">
                  <a:lumMod val="50000"/>
                </a:schemeClr>
              </a:solidFill>
            </a:rPr>
            <a:t>Post the proposed agenda &amp; notice of Meeting – Principal Office – 24 hours prior.  </a:t>
          </a:r>
        </a:p>
      </dsp:txBody>
      <dsp:txXfrm>
        <a:off x="62469" y="261609"/>
        <a:ext cx="7761762" cy="1154749"/>
      </dsp:txXfrm>
    </dsp:sp>
    <dsp:sp modelId="{5FE1FBC1-1A11-426B-B921-4B37E14B4F50}">
      <dsp:nvSpPr>
        <dsp:cNvPr id="0" name=""/>
        <dsp:cNvSpPr/>
      </dsp:nvSpPr>
      <dsp:spPr>
        <a:xfrm>
          <a:off x="0" y="1536428"/>
          <a:ext cx="7886700" cy="1279687"/>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en-US" sz="2000" b="1" kern="1200" dirty="0">
              <a:solidFill>
                <a:schemeClr val="bg1">
                  <a:lumMod val="50000"/>
                </a:schemeClr>
              </a:solidFill>
            </a:rPr>
            <a:t>Annual Meeting/Special Meetings: </a:t>
          </a:r>
        </a:p>
        <a:p>
          <a:pPr marL="0" lvl="0" indent="0" algn="l" defTabSz="889000" rtl="0">
            <a:lnSpc>
              <a:spcPct val="90000"/>
            </a:lnSpc>
            <a:spcBef>
              <a:spcPct val="0"/>
            </a:spcBef>
            <a:spcAft>
              <a:spcPct val="35000"/>
            </a:spcAft>
            <a:buNone/>
          </a:pPr>
          <a:r>
            <a:rPr lang="en-US" sz="2000" b="1" kern="1200" dirty="0">
              <a:solidFill>
                <a:schemeClr val="bg1">
                  <a:lumMod val="50000"/>
                </a:schemeClr>
              </a:solidFill>
            </a:rPr>
            <a:t>  </a:t>
          </a:r>
          <a:r>
            <a:rPr lang="en-US" sz="2000" b="0" kern="1200" dirty="0">
              <a:solidFill>
                <a:schemeClr val="bg1">
                  <a:lumMod val="50000"/>
                </a:schemeClr>
              </a:solidFill>
            </a:rPr>
            <a:t>Advertise as Required: 8-3-1 Published 2 consecutive weeks in weekly newspaper not less than 12 calendar days prior to meeting.</a:t>
          </a:r>
        </a:p>
      </dsp:txBody>
      <dsp:txXfrm>
        <a:off x="62469" y="1598897"/>
        <a:ext cx="7761762" cy="1154749"/>
      </dsp:txXfrm>
    </dsp:sp>
    <dsp:sp modelId="{B3A4B6FD-F40C-413D-A812-DB5F08108332}">
      <dsp:nvSpPr>
        <dsp:cNvPr id="0" name=""/>
        <dsp:cNvSpPr/>
      </dsp:nvSpPr>
      <dsp:spPr>
        <a:xfrm>
          <a:off x="0" y="2836934"/>
          <a:ext cx="7886700" cy="1279687"/>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en-US" sz="2000" b="1" kern="1200" dirty="0">
              <a:solidFill>
                <a:schemeClr val="bg1">
                  <a:lumMod val="50000"/>
                </a:schemeClr>
              </a:solidFill>
            </a:rPr>
            <a:t>All township meetings and records </a:t>
          </a:r>
          <a:r>
            <a:rPr lang="en-US" sz="2000" kern="1200" dirty="0">
              <a:solidFill>
                <a:schemeClr val="bg1">
                  <a:lumMod val="50000"/>
                </a:schemeClr>
              </a:solidFill>
            </a:rPr>
            <a:t>are open to the public.  </a:t>
          </a:r>
        </a:p>
        <a:p>
          <a:pPr marL="0" lvl="0" indent="0" algn="l" defTabSz="889000" rtl="0">
            <a:lnSpc>
              <a:spcPct val="90000"/>
            </a:lnSpc>
            <a:spcBef>
              <a:spcPct val="0"/>
            </a:spcBef>
            <a:spcAft>
              <a:spcPct val="35000"/>
            </a:spcAft>
            <a:buNone/>
          </a:pPr>
          <a:r>
            <a:rPr lang="en-US" sz="2000" kern="1200" dirty="0">
              <a:solidFill>
                <a:schemeClr val="bg1">
                  <a:lumMod val="50000"/>
                </a:schemeClr>
              </a:solidFill>
            </a:rPr>
            <a:t>Few exceptions. A period for public comment must also be given.</a:t>
          </a:r>
        </a:p>
        <a:p>
          <a:pPr marL="0" lvl="0" indent="0" algn="l" defTabSz="889000" rtl="0">
            <a:lnSpc>
              <a:spcPct val="90000"/>
            </a:lnSpc>
            <a:spcBef>
              <a:spcPct val="0"/>
            </a:spcBef>
            <a:spcAft>
              <a:spcPct val="35000"/>
            </a:spcAft>
            <a:buNone/>
          </a:pPr>
          <a:endParaRPr lang="en-US" sz="1900" kern="1200" dirty="0"/>
        </a:p>
      </dsp:txBody>
      <dsp:txXfrm>
        <a:off x="62469" y="2899403"/>
        <a:ext cx="7761762" cy="115474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53FA43-52D7-4BD1-AD70-589B5788AC3F}">
      <dsp:nvSpPr>
        <dsp:cNvPr id="0" name=""/>
        <dsp:cNvSpPr/>
      </dsp:nvSpPr>
      <dsp:spPr>
        <a:xfrm>
          <a:off x="0" y="0"/>
          <a:ext cx="8686800" cy="55062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74192" tIns="958088" rIns="674192" bIns="170688" numCol="1" spcCol="1270" anchor="t" anchorCtr="0">
          <a:noAutofit/>
        </a:bodyPr>
        <a:lstStyle/>
        <a:p>
          <a:pPr marL="228600" lvl="1" indent="-228600" algn="l" defTabSz="1066800" rtl="0">
            <a:lnSpc>
              <a:spcPct val="100000"/>
            </a:lnSpc>
            <a:spcBef>
              <a:spcPct val="0"/>
            </a:spcBef>
            <a:spcAft>
              <a:spcPts val="600"/>
            </a:spcAft>
            <a:buChar char="•"/>
          </a:pPr>
          <a:r>
            <a:rPr lang="en-US" sz="2400" kern="1200" dirty="0"/>
            <a:t>All township officials </a:t>
          </a:r>
          <a:r>
            <a:rPr lang="en-US" sz="2400" b="1" u="sng" kern="1200" spc="-150" dirty="0"/>
            <a:t>must</a:t>
          </a:r>
          <a:r>
            <a:rPr lang="en-US" sz="2400" kern="1200" spc="-150" dirty="0"/>
            <a:t> be </a:t>
          </a:r>
          <a:r>
            <a:rPr lang="en-US" sz="2000" b="1" i="1" kern="1200" dirty="0"/>
            <a:t>resident registered </a:t>
          </a:r>
          <a:r>
            <a:rPr lang="en-US" sz="2400" kern="1200" dirty="0"/>
            <a:t>voters of their  township.</a:t>
          </a:r>
        </a:p>
        <a:p>
          <a:pPr marL="228600" lvl="1" indent="-228600" algn="l" defTabSz="1066800" rtl="0">
            <a:lnSpc>
              <a:spcPct val="100000"/>
            </a:lnSpc>
            <a:spcBef>
              <a:spcPct val="0"/>
            </a:spcBef>
            <a:spcAft>
              <a:spcPts val="600"/>
            </a:spcAft>
            <a:buChar char="•"/>
          </a:pPr>
          <a:r>
            <a:rPr lang="en-US" sz="2400" kern="1200"/>
            <a:t>Only resident registered voters of the township can </a:t>
          </a:r>
          <a:r>
            <a:rPr lang="en-US" sz="2400" b="1" i="1" kern="1200"/>
            <a:t>make motions </a:t>
          </a:r>
          <a:r>
            <a:rPr lang="en-US" sz="2400" kern="1200"/>
            <a:t>and </a:t>
          </a:r>
          <a:r>
            <a:rPr lang="en-US" sz="2400" b="1" i="1" kern="1200"/>
            <a:t>vote</a:t>
          </a:r>
          <a:r>
            <a:rPr lang="en-US" sz="2400" kern="1200"/>
            <a:t> at their township annual meeting.   </a:t>
          </a:r>
          <a:endParaRPr lang="en-US" sz="2400" kern="1200" dirty="0"/>
        </a:p>
        <a:p>
          <a:pPr marL="228600" lvl="1" indent="-228600" algn="l" defTabSz="1066800" rtl="0">
            <a:lnSpc>
              <a:spcPct val="100000"/>
            </a:lnSpc>
            <a:spcBef>
              <a:spcPct val="0"/>
            </a:spcBef>
            <a:spcAft>
              <a:spcPts val="0"/>
            </a:spcAft>
            <a:buChar char="•"/>
          </a:pPr>
          <a:r>
            <a:rPr lang="en-US" sz="2400" kern="1200"/>
            <a:t>The three supervisors are the </a:t>
          </a:r>
          <a:r>
            <a:rPr lang="en-US" sz="2400" b="1" kern="1200"/>
            <a:t>only voting members </a:t>
          </a:r>
          <a:r>
            <a:rPr lang="en-US" sz="2400" kern="1200"/>
            <a:t>of the township board, </a:t>
          </a:r>
          <a:r>
            <a:rPr lang="en-US" sz="2400" u="sng" kern="1200"/>
            <a:t>except</a:t>
          </a:r>
          <a:r>
            <a:rPr lang="en-US" sz="2400" kern="1200"/>
            <a:t> at the Annual Meeting.  </a:t>
          </a:r>
          <a:endParaRPr lang="en-US" sz="2400" kern="1200" dirty="0"/>
        </a:p>
        <a:p>
          <a:pPr marL="228600" lvl="1" indent="-228600" algn="l" defTabSz="1066800" rtl="0">
            <a:lnSpc>
              <a:spcPct val="100000"/>
            </a:lnSpc>
            <a:spcBef>
              <a:spcPct val="0"/>
            </a:spcBef>
            <a:spcAft>
              <a:spcPts val="0"/>
            </a:spcAft>
            <a:buChar char="•"/>
          </a:pPr>
          <a:r>
            <a:rPr lang="en-US" sz="2400" kern="1200"/>
            <a:t>Only Chairman or Clerk may schedule additional township meetings if needed</a:t>
          </a:r>
          <a:endParaRPr lang="en-US" sz="2400" kern="1200" dirty="0"/>
        </a:p>
        <a:p>
          <a:pPr marL="228600" lvl="1" indent="-228600" algn="l" defTabSz="1066800" rtl="0">
            <a:lnSpc>
              <a:spcPct val="100000"/>
            </a:lnSpc>
            <a:spcBef>
              <a:spcPct val="0"/>
            </a:spcBef>
            <a:spcAft>
              <a:spcPts val="0"/>
            </a:spcAft>
            <a:buChar char="•"/>
          </a:pPr>
          <a:r>
            <a:rPr lang="en-US" sz="2400" kern="1200"/>
            <a:t>Fellow township officials must be notified 3 days in advance of upcoming township meeting</a:t>
          </a:r>
          <a:endParaRPr lang="en-US" sz="2400" kern="1200" dirty="0"/>
        </a:p>
      </dsp:txBody>
      <dsp:txXfrm>
        <a:off x="0" y="0"/>
        <a:ext cx="8686800" cy="5506200"/>
      </dsp:txXfrm>
    </dsp:sp>
    <dsp:sp modelId="{AB853486-6399-426E-9AFE-FA8D0CD5EC49}">
      <dsp:nvSpPr>
        <dsp:cNvPr id="0" name=""/>
        <dsp:cNvSpPr/>
      </dsp:nvSpPr>
      <dsp:spPr>
        <a:xfrm>
          <a:off x="2667003" y="0"/>
          <a:ext cx="3596647" cy="467721"/>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9838" tIns="0" rIns="229838" bIns="0" numCol="1" spcCol="1270" anchor="ctr" anchorCtr="0">
          <a:noAutofit/>
        </a:bodyPr>
        <a:lstStyle/>
        <a:p>
          <a:pPr marL="0" lvl="0" indent="0" algn="l" defTabSz="1422400" rtl="0">
            <a:lnSpc>
              <a:spcPct val="90000"/>
            </a:lnSpc>
            <a:spcBef>
              <a:spcPct val="0"/>
            </a:spcBef>
            <a:spcAft>
              <a:spcPct val="35000"/>
            </a:spcAft>
            <a:buNone/>
          </a:pPr>
          <a:r>
            <a:rPr lang="en-US" sz="3200" kern="1200"/>
            <a:t>Guidelines</a:t>
          </a:r>
          <a:endParaRPr lang="en-US" sz="3200" kern="1200" dirty="0"/>
        </a:p>
      </dsp:txBody>
      <dsp:txXfrm>
        <a:off x="2689835" y="22832"/>
        <a:ext cx="3550983" cy="42205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B70125-A8A1-4DDF-86B5-8FFC0296BDAC}">
      <dsp:nvSpPr>
        <dsp:cNvPr id="0" name=""/>
        <dsp:cNvSpPr/>
      </dsp:nvSpPr>
      <dsp:spPr>
        <a:xfrm>
          <a:off x="4018" y="0"/>
          <a:ext cx="8221563" cy="453072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t" anchorCtr="0">
          <a:noAutofit/>
        </a:bodyPr>
        <a:lstStyle/>
        <a:p>
          <a:pPr marL="0" lvl="0" indent="0" algn="l" defTabSz="2400300" rtl="0">
            <a:lnSpc>
              <a:spcPct val="90000"/>
            </a:lnSpc>
            <a:spcBef>
              <a:spcPct val="0"/>
            </a:spcBef>
            <a:spcAft>
              <a:spcPct val="35000"/>
            </a:spcAft>
            <a:buNone/>
          </a:pPr>
          <a:r>
            <a:rPr lang="en-US" sz="5400" kern="1200" dirty="0"/>
            <a:t>3 Supervisors</a:t>
          </a:r>
        </a:p>
        <a:p>
          <a:pPr marL="285750" lvl="1" indent="-285750" algn="l" defTabSz="1244600" rtl="0">
            <a:lnSpc>
              <a:spcPct val="90000"/>
            </a:lnSpc>
            <a:spcBef>
              <a:spcPct val="0"/>
            </a:spcBef>
            <a:spcAft>
              <a:spcPct val="15000"/>
            </a:spcAft>
            <a:buChar char="•"/>
          </a:pPr>
          <a:r>
            <a:rPr lang="en-US" sz="2800" kern="1200" dirty="0">
              <a:solidFill>
                <a:srgbClr val="002060"/>
              </a:solidFill>
            </a:rPr>
            <a:t>One supervisor is elected each year at the Annual Township Meeting for a 3-year term.</a:t>
          </a:r>
        </a:p>
        <a:p>
          <a:pPr marL="285750" lvl="1" indent="-285750" algn="l" defTabSz="1244600" rtl="0">
            <a:lnSpc>
              <a:spcPct val="90000"/>
            </a:lnSpc>
            <a:spcBef>
              <a:spcPct val="0"/>
            </a:spcBef>
            <a:spcAft>
              <a:spcPct val="15000"/>
            </a:spcAft>
            <a:buChar char="•"/>
          </a:pPr>
          <a:endParaRPr lang="en-US" sz="2800" kern="1200" dirty="0">
            <a:solidFill>
              <a:srgbClr val="002060"/>
            </a:solidFill>
          </a:endParaRPr>
        </a:p>
        <a:p>
          <a:pPr marL="285750" lvl="1" indent="-285750" algn="l" defTabSz="1244600" rtl="0">
            <a:lnSpc>
              <a:spcPct val="90000"/>
            </a:lnSpc>
            <a:spcBef>
              <a:spcPct val="0"/>
            </a:spcBef>
            <a:spcAft>
              <a:spcPct val="15000"/>
            </a:spcAft>
            <a:buChar char="•"/>
          </a:pPr>
          <a:r>
            <a:rPr lang="en-US" sz="2800" b="1" kern="1200" dirty="0">
              <a:solidFill>
                <a:srgbClr val="002060"/>
              </a:solidFill>
            </a:rPr>
            <a:t>Senior member </a:t>
          </a:r>
          <a:r>
            <a:rPr lang="en-US" sz="2800" kern="1200" dirty="0">
              <a:solidFill>
                <a:srgbClr val="002060"/>
              </a:solidFill>
            </a:rPr>
            <a:t>of the board of supervisors is the chairman for the coming year</a:t>
          </a:r>
        </a:p>
        <a:p>
          <a:pPr marL="228600" lvl="1" indent="-228600" algn="l" defTabSz="1066800" rtl="0">
            <a:lnSpc>
              <a:spcPct val="90000"/>
            </a:lnSpc>
            <a:spcBef>
              <a:spcPct val="0"/>
            </a:spcBef>
            <a:spcAft>
              <a:spcPct val="15000"/>
            </a:spcAft>
            <a:buChar char="•"/>
          </a:pPr>
          <a:r>
            <a:rPr lang="en-US" sz="2400" kern="1200" dirty="0"/>
            <a:t> (definition of senior)</a:t>
          </a:r>
        </a:p>
      </dsp:txBody>
      <dsp:txXfrm>
        <a:off x="136718" y="132700"/>
        <a:ext cx="7956163" cy="426532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4BF5CA-FF57-4BB6-A84A-CB01D95B3F5A}">
      <dsp:nvSpPr>
        <dsp:cNvPr id="0" name=""/>
        <dsp:cNvSpPr/>
      </dsp:nvSpPr>
      <dsp:spPr>
        <a:xfrm>
          <a:off x="0" y="1417"/>
          <a:ext cx="7886700" cy="1343191"/>
        </a:xfrm>
        <a:prstGeom prst="roundRect">
          <a:avLst/>
        </a:prstGeom>
        <a:solidFill>
          <a:schemeClr val="accent5">
            <a:lumMod val="50000"/>
          </a:schemeClr>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The </a:t>
          </a:r>
          <a:r>
            <a:rPr lang="en-US" sz="1800" b="1" kern="1200" dirty="0"/>
            <a:t>Board of Supervisors </a:t>
          </a:r>
          <a:r>
            <a:rPr lang="en-US" sz="1800" kern="1200" dirty="0"/>
            <a:t>shall, at its regular meeting on the last Tuesday of February in each year, examine and audit the accounts of the treasurer; and it shall audit the accounts of all other officers who are authorized by law to receive or disburse any money of the township by virtue of their offices </a:t>
          </a:r>
          <a:r>
            <a:rPr lang="en-US" sz="1800" b="1" kern="1200" dirty="0"/>
            <a:t>(SDCL 8-10-28)</a:t>
          </a:r>
          <a:r>
            <a:rPr lang="en-US" sz="1800" kern="1200" dirty="0"/>
            <a:t>.</a:t>
          </a:r>
        </a:p>
      </dsp:txBody>
      <dsp:txXfrm>
        <a:off x="65569" y="66986"/>
        <a:ext cx="7755562" cy="1212053"/>
      </dsp:txXfrm>
    </dsp:sp>
    <dsp:sp modelId="{FDFB072C-FF41-4CC8-8AAA-4FA9FA3FDAE6}">
      <dsp:nvSpPr>
        <dsp:cNvPr id="0" name=""/>
        <dsp:cNvSpPr/>
      </dsp:nvSpPr>
      <dsp:spPr>
        <a:xfrm>
          <a:off x="0" y="1323776"/>
          <a:ext cx="7886700" cy="1343191"/>
        </a:xfrm>
        <a:prstGeom prst="round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if for any cause there are not three supervisors present, the chairman, or in his absence either of the supervisors, may notify the clerk of the township, who together with the supervisors present, shall make a board of three; and the board so constituted shall have authority  to act as such board </a:t>
          </a:r>
          <a:r>
            <a:rPr lang="en-US" sz="1800" b="1" kern="1200" dirty="0"/>
            <a:t>(SDCL 8-10-15).</a:t>
          </a:r>
          <a:endParaRPr lang="en-US" sz="1800" kern="1200" dirty="0"/>
        </a:p>
      </dsp:txBody>
      <dsp:txXfrm>
        <a:off x="65569" y="1389345"/>
        <a:ext cx="7755562" cy="1212053"/>
      </dsp:txXfrm>
    </dsp:sp>
    <dsp:sp modelId="{7EBA026B-3BA4-451D-935F-1EF91596AE72}">
      <dsp:nvSpPr>
        <dsp:cNvPr id="0" name=""/>
        <dsp:cNvSpPr/>
      </dsp:nvSpPr>
      <dsp:spPr>
        <a:xfrm>
          <a:off x="0" y="2714041"/>
          <a:ext cx="7886700" cy="1343191"/>
        </a:xfrm>
        <a:prstGeom prst="roundRect">
          <a:avLst/>
        </a:prstGeom>
        <a:solidFill>
          <a:schemeClr val="accent5">
            <a:lumMod val="50000"/>
          </a:schemeClr>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 and at such other times as it deems necessary and expedient, for the purpose of auditing and settling all charges against the township; and it shall state on each account the amount allowed by it; </a:t>
          </a:r>
          <a:r>
            <a:rPr lang="en-US" sz="1800" b="1" kern="1200" dirty="0"/>
            <a:t>but no allowances shall be made for any account which doesn’t specifically state each item of the same and the nature thereof (SDCL 8-10-17).</a:t>
          </a:r>
          <a:endParaRPr lang="en-US" sz="1800" kern="1200" dirty="0"/>
        </a:p>
      </dsp:txBody>
      <dsp:txXfrm>
        <a:off x="65569" y="2779610"/>
        <a:ext cx="7755562" cy="1212053"/>
      </dsp:txXfrm>
    </dsp:sp>
    <dsp:sp modelId="{321CBBD8-B18B-4E1E-873E-BA9A8BA80270}">
      <dsp:nvSpPr>
        <dsp:cNvPr id="0" name=""/>
        <dsp:cNvSpPr/>
      </dsp:nvSpPr>
      <dsp:spPr>
        <a:xfrm>
          <a:off x="0" y="4070353"/>
          <a:ext cx="7886700" cy="1343191"/>
        </a:xfrm>
        <a:prstGeom prst="round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t>SDCL 8-10-16:</a:t>
          </a:r>
          <a:r>
            <a:rPr lang="en-US" sz="1800" kern="1200" dirty="0"/>
            <a:t>  Supervisors shall also audit and settle all charges against the township on last Tuesday of Oct.</a:t>
          </a:r>
        </a:p>
      </dsp:txBody>
      <dsp:txXfrm>
        <a:off x="65569" y="4135922"/>
        <a:ext cx="7755562" cy="1212053"/>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hdr" sz="quarter"/>
          </p:nvPr>
        </p:nvSpPr>
        <p:spPr bwMode="auto">
          <a:xfrm>
            <a:off x="1" y="0"/>
            <a:ext cx="3037624" cy="464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8" tIns="46589" rIns="93178" bIns="46589" numCol="1" anchor="t" anchorCtr="0" compatLnSpc="1">
            <a:prstTxWarp prst="textNoShape">
              <a:avLst/>
            </a:prstTxWarp>
          </a:bodyPr>
          <a:lstStyle>
            <a:lvl1pPr defTabSz="932274" eaLnBrk="1" hangingPunct="1">
              <a:defRPr sz="1200">
                <a:latin typeface="Arial" panose="020B0604020202020204" pitchFamily="34" charset="0"/>
              </a:defRPr>
            </a:lvl1pPr>
          </a:lstStyle>
          <a:p>
            <a:pPr>
              <a:defRPr/>
            </a:pPr>
            <a:endParaRPr lang="en-US"/>
          </a:p>
        </p:txBody>
      </p:sp>
      <p:sp>
        <p:nvSpPr>
          <p:cNvPr id="118787" name="Rectangle 3"/>
          <p:cNvSpPr>
            <a:spLocks noGrp="1" noChangeArrowheads="1"/>
          </p:cNvSpPr>
          <p:nvPr>
            <p:ph type="dt" sz="quarter" idx="1"/>
          </p:nvPr>
        </p:nvSpPr>
        <p:spPr bwMode="auto">
          <a:xfrm>
            <a:off x="3971153" y="0"/>
            <a:ext cx="3037624" cy="464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8" tIns="46589" rIns="93178" bIns="46589" numCol="1" anchor="t" anchorCtr="0" compatLnSpc="1">
            <a:prstTxWarp prst="textNoShape">
              <a:avLst/>
            </a:prstTxWarp>
          </a:bodyPr>
          <a:lstStyle>
            <a:lvl1pPr algn="r" defTabSz="932274" eaLnBrk="1" hangingPunct="1">
              <a:defRPr sz="1200">
                <a:latin typeface="Arial" panose="020B0604020202020204" pitchFamily="34" charset="0"/>
              </a:defRPr>
            </a:lvl1pPr>
          </a:lstStyle>
          <a:p>
            <a:pPr>
              <a:defRPr/>
            </a:pPr>
            <a:endParaRPr lang="en-US"/>
          </a:p>
        </p:txBody>
      </p:sp>
      <p:sp>
        <p:nvSpPr>
          <p:cNvPr id="118788" name="Rectangle 4"/>
          <p:cNvSpPr>
            <a:spLocks noGrp="1" noChangeArrowheads="1"/>
          </p:cNvSpPr>
          <p:nvPr>
            <p:ph type="ftr" sz="quarter" idx="2"/>
          </p:nvPr>
        </p:nvSpPr>
        <p:spPr bwMode="auto">
          <a:xfrm>
            <a:off x="1" y="8830119"/>
            <a:ext cx="3037624" cy="464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8" tIns="46589" rIns="93178" bIns="46589" numCol="1" anchor="b" anchorCtr="0" compatLnSpc="1">
            <a:prstTxWarp prst="textNoShape">
              <a:avLst/>
            </a:prstTxWarp>
          </a:bodyPr>
          <a:lstStyle>
            <a:lvl1pPr defTabSz="932274" eaLnBrk="1" hangingPunct="1">
              <a:defRPr sz="1200">
                <a:latin typeface="Arial" panose="020B0604020202020204" pitchFamily="34" charset="0"/>
              </a:defRPr>
            </a:lvl1pPr>
          </a:lstStyle>
          <a:p>
            <a:pPr>
              <a:defRPr/>
            </a:pPr>
            <a:endParaRPr lang="en-US"/>
          </a:p>
        </p:txBody>
      </p:sp>
      <p:sp>
        <p:nvSpPr>
          <p:cNvPr id="118789" name="Rectangle 5"/>
          <p:cNvSpPr>
            <a:spLocks noGrp="1" noChangeArrowheads="1"/>
          </p:cNvSpPr>
          <p:nvPr>
            <p:ph type="sldNum" sz="quarter" idx="3"/>
          </p:nvPr>
        </p:nvSpPr>
        <p:spPr bwMode="auto">
          <a:xfrm>
            <a:off x="3971153" y="8830119"/>
            <a:ext cx="3037624" cy="464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8" tIns="46589" rIns="93178" bIns="46589" numCol="1" anchor="b" anchorCtr="0" compatLnSpc="1">
            <a:prstTxWarp prst="textNoShape">
              <a:avLst/>
            </a:prstTxWarp>
          </a:bodyPr>
          <a:lstStyle>
            <a:lvl1pPr algn="r" defTabSz="932274" eaLnBrk="1" hangingPunct="1">
              <a:defRPr sz="1200"/>
            </a:lvl1pPr>
          </a:lstStyle>
          <a:p>
            <a:fld id="{938630A4-3556-4230-A75A-64CBDD5F658C}" type="slidenum">
              <a:rPr lang="en-US" altLang="en-US"/>
              <a:pPr/>
              <a:t>‹#›</a:t>
            </a:fld>
            <a:endParaRPr lang="en-US" altLang="en-US"/>
          </a:p>
        </p:txBody>
      </p:sp>
    </p:spTree>
    <p:extLst>
      <p:ext uri="{BB962C8B-B14F-4D97-AF65-F5344CB8AC3E}">
        <p14:creationId xmlns:p14="http://schemas.microsoft.com/office/powerpoint/2010/main" val="11031423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624" cy="466283"/>
          </a:xfrm>
          <a:prstGeom prst="rect">
            <a:avLst/>
          </a:prstGeom>
        </p:spPr>
        <p:txBody>
          <a:bodyPr vert="horz" lIns="93552" tIns="46776" rIns="93552" bIns="46776" rtlCol="0"/>
          <a:lstStyle>
            <a:lvl1pPr algn="l">
              <a:defRPr sz="1200">
                <a:latin typeface="Arial" panose="020B0604020202020204" pitchFamily="34" charset="0"/>
              </a:defRPr>
            </a:lvl1pPr>
          </a:lstStyle>
          <a:p>
            <a:pPr>
              <a:defRPr/>
            </a:pPr>
            <a:endParaRPr lang="en-US"/>
          </a:p>
        </p:txBody>
      </p:sp>
      <p:sp>
        <p:nvSpPr>
          <p:cNvPr id="3" name="Date Placeholder 2"/>
          <p:cNvSpPr>
            <a:spLocks noGrp="1"/>
          </p:cNvSpPr>
          <p:nvPr>
            <p:ph type="dt" idx="1"/>
          </p:nvPr>
        </p:nvSpPr>
        <p:spPr>
          <a:xfrm>
            <a:off x="3971153" y="0"/>
            <a:ext cx="3037624" cy="466283"/>
          </a:xfrm>
          <a:prstGeom prst="rect">
            <a:avLst/>
          </a:prstGeom>
        </p:spPr>
        <p:txBody>
          <a:bodyPr vert="horz" lIns="93552" tIns="46776" rIns="93552" bIns="46776" rtlCol="0"/>
          <a:lstStyle>
            <a:lvl1pPr algn="r">
              <a:defRPr sz="1200">
                <a:latin typeface="Arial" panose="020B0604020202020204" pitchFamily="34" charset="0"/>
              </a:defRPr>
            </a:lvl1pPr>
          </a:lstStyle>
          <a:p>
            <a:pPr>
              <a:defRPr/>
            </a:pPr>
            <a:fld id="{BCC1A3DD-5DF6-413D-A56E-8D98291A1DD0}" type="datetimeFigureOut">
              <a:rPr lang="en-US"/>
              <a:pPr>
                <a:defRPr/>
              </a:pPr>
              <a:t>12/4/2023</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552" tIns="46776" rIns="93552" bIns="46776" rtlCol="0" anchor="ctr"/>
          <a:lstStyle/>
          <a:p>
            <a:pPr lvl="0"/>
            <a:endParaRPr lang="en-US" noProof="0"/>
          </a:p>
        </p:txBody>
      </p:sp>
      <p:sp>
        <p:nvSpPr>
          <p:cNvPr id="5" name="Notes Placeholder 4"/>
          <p:cNvSpPr>
            <a:spLocks noGrp="1"/>
          </p:cNvSpPr>
          <p:nvPr>
            <p:ph type="body" sz="quarter" idx="3"/>
          </p:nvPr>
        </p:nvSpPr>
        <p:spPr>
          <a:xfrm>
            <a:off x="701365" y="4474360"/>
            <a:ext cx="5607671" cy="3660397"/>
          </a:xfrm>
          <a:prstGeom prst="rect">
            <a:avLst/>
          </a:prstGeom>
        </p:spPr>
        <p:txBody>
          <a:bodyPr vert="horz" lIns="93552" tIns="46776" rIns="93552" bIns="46776"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 y="8830118"/>
            <a:ext cx="3037624" cy="466282"/>
          </a:xfrm>
          <a:prstGeom prst="rect">
            <a:avLst/>
          </a:prstGeom>
        </p:spPr>
        <p:txBody>
          <a:bodyPr vert="horz" lIns="93552" tIns="46776" rIns="93552" bIns="46776" rtlCol="0" anchor="b"/>
          <a:lstStyle>
            <a:lvl1pPr algn="l">
              <a:defRPr sz="1200">
                <a:latin typeface="Arial" panose="020B0604020202020204" pitchFamily="34" charset="0"/>
              </a:defRPr>
            </a:lvl1pPr>
          </a:lstStyle>
          <a:p>
            <a:pPr>
              <a:defRPr/>
            </a:pPr>
            <a:endParaRPr lang="en-US"/>
          </a:p>
        </p:txBody>
      </p:sp>
      <p:sp>
        <p:nvSpPr>
          <p:cNvPr id="7" name="Slide Number Placeholder 6"/>
          <p:cNvSpPr>
            <a:spLocks noGrp="1"/>
          </p:cNvSpPr>
          <p:nvPr>
            <p:ph type="sldNum" sz="quarter" idx="5"/>
          </p:nvPr>
        </p:nvSpPr>
        <p:spPr>
          <a:xfrm>
            <a:off x="3971153" y="8830118"/>
            <a:ext cx="3037624" cy="466282"/>
          </a:xfrm>
          <a:prstGeom prst="rect">
            <a:avLst/>
          </a:prstGeom>
        </p:spPr>
        <p:txBody>
          <a:bodyPr vert="horz" wrap="square" lIns="93552" tIns="46776" rIns="93552" bIns="46776" numCol="1" anchor="b" anchorCtr="0" compatLnSpc="1">
            <a:prstTxWarp prst="textNoShape">
              <a:avLst/>
            </a:prstTxWarp>
          </a:bodyPr>
          <a:lstStyle>
            <a:lvl1pPr algn="r">
              <a:defRPr sz="1200"/>
            </a:lvl1pPr>
          </a:lstStyle>
          <a:p>
            <a:fld id="{3D1D1451-14FF-41A9-B55A-04E19E73CE5F}" type="slidenum">
              <a:rPr lang="en-US" altLang="en-US"/>
              <a:pPr/>
              <a:t>‹#›</a:t>
            </a:fld>
            <a:endParaRPr lang="en-US" altLang="en-US"/>
          </a:p>
        </p:txBody>
      </p:sp>
    </p:spTree>
    <p:extLst>
      <p:ext uri="{BB962C8B-B14F-4D97-AF65-F5344CB8AC3E}">
        <p14:creationId xmlns:p14="http://schemas.microsoft.com/office/powerpoint/2010/main" val="33817481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1D1451-14FF-41A9-B55A-04E19E73CE5F}" type="slidenum">
              <a:rPr lang="en-US" altLang="en-US" smtClean="0"/>
              <a:pPr/>
              <a:t>1</a:t>
            </a:fld>
            <a:endParaRPr lang="en-US" altLang="en-US"/>
          </a:p>
        </p:txBody>
      </p:sp>
    </p:spTree>
    <p:extLst>
      <p:ext uri="{BB962C8B-B14F-4D97-AF65-F5344CB8AC3E}">
        <p14:creationId xmlns:p14="http://schemas.microsoft.com/office/powerpoint/2010/main" val="7557464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pPr>
            <a:r>
              <a:rPr lang="en-US" altLang="en-US" dirty="0"/>
              <a:t>All township officials should be informed of laws governing townships, most laws are found in the manual published by SDATAT.</a:t>
            </a:r>
          </a:p>
          <a:p>
            <a:pPr eaLnBrk="1" hangingPunct="1">
              <a:lnSpc>
                <a:spcPct val="90000"/>
              </a:lnSpc>
            </a:pPr>
            <a:r>
              <a:rPr lang="en-US" altLang="en-US" dirty="0"/>
              <a:t>Use agenda found in the back of the manual for the township annual meeting held the first Tuesday in March each year.</a:t>
            </a:r>
          </a:p>
          <a:p>
            <a:endParaRPr lang="en-US" altLang="en-US" dirty="0"/>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60112" indent="-292351">
              <a:defRPr>
                <a:solidFill>
                  <a:schemeClr val="tx1"/>
                </a:solidFill>
                <a:latin typeface="Arial" panose="020B0604020202020204" pitchFamily="34" charset="0"/>
              </a:defRPr>
            </a:lvl2pPr>
            <a:lvl3pPr marL="1169403" indent="-233881">
              <a:defRPr>
                <a:solidFill>
                  <a:schemeClr val="tx1"/>
                </a:solidFill>
                <a:latin typeface="Arial" panose="020B0604020202020204" pitchFamily="34" charset="0"/>
              </a:defRPr>
            </a:lvl3pPr>
            <a:lvl4pPr marL="1637165" indent="-233881">
              <a:defRPr>
                <a:solidFill>
                  <a:schemeClr val="tx1"/>
                </a:solidFill>
                <a:latin typeface="Arial" panose="020B0604020202020204" pitchFamily="34" charset="0"/>
              </a:defRPr>
            </a:lvl4pPr>
            <a:lvl5pPr marL="2104926" indent="-233881">
              <a:defRPr>
                <a:solidFill>
                  <a:schemeClr val="tx1"/>
                </a:solidFill>
                <a:latin typeface="Arial" panose="020B0604020202020204" pitchFamily="34" charset="0"/>
              </a:defRPr>
            </a:lvl5pPr>
            <a:lvl6pPr marL="2572687" indent="-233881" eaLnBrk="0" fontAlgn="base" hangingPunct="0">
              <a:spcBef>
                <a:spcPct val="0"/>
              </a:spcBef>
              <a:spcAft>
                <a:spcPct val="0"/>
              </a:spcAft>
              <a:defRPr>
                <a:solidFill>
                  <a:schemeClr val="tx1"/>
                </a:solidFill>
                <a:latin typeface="Arial" panose="020B0604020202020204" pitchFamily="34" charset="0"/>
              </a:defRPr>
            </a:lvl6pPr>
            <a:lvl7pPr marL="3040449" indent="-233881" eaLnBrk="0" fontAlgn="base" hangingPunct="0">
              <a:spcBef>
                <a:spcPct val="0"/>
              </a:spcBef>
              <a:spcAft>
                <a:spcPct val="0"/>
              </a:spcAft>
              <a:defRPr>
                <a:solidFill>
                  <a:schemeClr val="tx1"/>
                </a:solidFill>
                <a:latin typeface="Arial" panose="020B0604020202020204" pitchFamily="34" charset="0"/>
              </a:defRPr>
            </a:lvl7pPr>
            <a:lvl8pPr marL="3508210" indent="-233881" eaLnBrk="0" fontAlgn="base" hangingPunct="0">
              <a:spcBef>
                <a:spcPct val="0"/>
              </a:spcBef>
              <a:spcAft>
                <a:spcPct val="0"/>
              </a:spcAft>
              <a:defRPr>
                <a:solidFill>
                  <a:schemeClr val="tx1"/>
                </a:solidFill>
                <a:latin typeface="Arial" panose="020B0604020202020204" pitchFamily="34" charset="0"/>
              </a:defRPr>
            </a:lvl8pPr>
            <a:lvl9pPr marL="3975971" indent="-233881" eaLnBrk="0" fontAlgn="base" hangingPunct="0">
              <a:spcBef>
                <a:spcPct val="0"/>
              </a:spcBef>
              <a:spcAft>
                <a:spcPct val="0"/>
              </a:spcAft>
              <a:defRPr>
                <a:solidFill>
                  <a:schemeClr val="tx1"/>
                </a:solidFill>
                <a:latin typeface="Arial" panose="020B0604020202020204" pitchFamily="34" charset="0"/>
              </a:defRPr>
            </a:lvl9pPr>
          </a:lstStyle>
          <a:p>
            <a:fld id="{0B81D4F4-B5FB-4DBD-824B-BD6A3C8068D7}" type="slidenum">
              <a:rPr lang="en-US" altLang="en-US"/>
              <a:pPr/>
              <a:t>10</a:t>
            </a:fld>
            <a:endParaRPr lang="en-US" altLang="en-US"/>
          </a:p>
        </p:txBody>
      </p:sp>
    </p:spTree>
    <p:extLst>
      <p:ext uri="{BB962C8B-B14F-4D97-AF65-F5344CB8AC3E}">
        <p14:creationId xmlns:p14="http://schemas.microsoft.com/office/powerpoint/2010/main" val="18261105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The </a:t>
            </a:r>
            <a:r>
              <a:rPr lang="en-US" altLang="en-US" b="1" dirty="0"/>
              <a:t>Board of Supervisors </a:t>
            </a:r>
            <a:r>
              <a:rPr lang="en-US" altLang="en-US" dirty="0"/>
              <a:t>shall, at its regular meeting on the last Tuesday of February in each year, examine and audit the accounts of the treasurer; and it shall audit the accounts of all other officers who are authorized by law to receive or disburse any money of the township by virtue of their offices </a:t>
            </a:r>
            <a:r>
              <a:rPr lang="en-US" altLang="en-US" b="1" dirty="0"/>
              <a:t>(SDCL 8-10-28)</a:t>
            </a:r>
            <a:r>
              <a:rPr lang="en-US" altLang="en-US" dirty="0"/>
              <a:t>.</a:t>
            </a:r>
          </a:p>
          <a:p>
            <a:pPr eaLnBrk="1" hangingPunct="1">
              <a:spcBef>
                <a:spcPct val="0"/>
              </a:spcBef>
            </a:pPr>
            <a:r>
              <a:rPr lang="en-US" altLang="en-US" dirty="0"/>
              <a:t>if for any cause there are not three supervisors present, the chairman, or in his absence either of the supervisors, may notify the clerk of the township, who together with the supervisors present, shall make a board of three; and the board so constituted shall have authority  to act as such board </a:t>
            </a:r>
            <a:r>
              <a:rPr lang="en-US" altLang="en-US" b="1" dirty="0"/>
              <a:t>(SDCL 8-10-15).</a:t>
            </a:r>
          </a:p>
          <a:p>
            <a:pPr eaLnBrk="1" hangingPunct="1">
              <a:spcBef>
                <a:spcPct val="0"/>
              </a:spcBef>
            </a:pPr>
            <a:r>
              <a:rPr lang="en-US" altLang="en-US" dirty="0"/>
              <a:t>, and at such other times as it deems necessary and expedient, for the purpose of auditing and settling all charges against the township; and it shall state on each account the amount allowed by it; </a:t>
            </a:r>
            <a:r>
              <a:rPr lang="en-US" altLang="en-US" b="1" dirty="0"/>
              <a:t>but no allowances shall be made for any account which doesn’t specifically state each item of the same and the nature thereof (SDCL 8-10-17).</a:t>
            </a:r>
          </a:p>
          <a:p>
            <a:pPr eaLnBrk="1" hangingPunct="1">
              <a:spcBef>
                <a:spcPct val="0"/>
              </a:spcBef>
            </a:pPr>
            <a:r>
              <a:rPr lang="en-US" altLang="en-US" b="1" dirty="0"/>
              <a:t>SDCL 8-10-16:</a:t>
            </a:r>
            <a:r>
              <a:rPr lang="en-US" altLang="en-US" dirty="0"/>
              <a:t>  Supervisors shall also audit and settle all charges against the township on last Tuesday of Oct.</a:t>
            </a:r>
            <a:endParaRPr lang="en-US" altLang="en-US" b="1" dirty="0"/>
          </a:p>
          <a:p>
            <a:pPr eaLnBrk="1" hangingPunct="1">
              <a:spcBef>
                <a:spcPct val="0"/>
              </a:spcBef>
            </a:pPr>
            <a:endParaRPr lang="en-US" altLang="en-US" dirty="0"/>
          </a:p>
          <a:p>
            <a:pPr eaLnBrk="1" hangingPunct="1">
              <a:spcBef>
                <a:spcPct val="0"/>
              </a:spcBef>
            </a:pPr>
            <a:endParaRPr lang="en-US" altLang="en-US" dirty="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60112" indent="-292351">
              <a:defRPr>
                <a:solidFill>
                  <a:schemeClr val="tx1"/>
                </a:solidFill>
                <a:latin typeface="Arial" panose="020B0604020202020204" pitchFamily="34" charset="0"/>
              </a:defRPr>
            </a:lvl2pPr>
            <a:lvl3pPr marL="1169403" indent="-233881">
              <a:defRPr>
                <a:solidFill>
                  <a:schemeClr val="tx1"/>
                </a:solidFill>
                <a:latin typeface="Arial" panose="020B0604020202020204" pitchFamily="34" charset="0"/>
              </a:defRPr>
            </a:lvl3pPr>
            <a:lvl4pPr marL="1637165" indent="-233881">
              <a:defRPr>
                <a:solidFill>
                  <a:schemeClr val="tx1"/>
                </a:solidFill>
                <a:latin typeface="Arial" panose="020B0604020202020204" pitchFamily="34" charset="0"/>
              </a:defRPr>
            </a:lvl4pPr>
            <a:lvl5pPr marL="2104926" indent="-233881">
              <a:defRPr>
                <a:solidFill>
                  <a:schemeClr val="tx1"/>
                </a:solidFill>
                <a:latin typeface="Arial" panose="020B0604020202020204" pitchFamily="34" charset="0"/>
              </a:defRPr>
            </a:lvl5pPr>
            <a:lvl6pPr marL="2572687" indent="-233881" eaLnBrk="0" fontAlgn="base" hangingPunct="0">
              <a:spcBef>
                <a:spcPct val="0"/>
              </a:spcBef>
              <a:spcAft>
                <a:spcPct val="0"/>
              </a:spcAft>
              <a:defRPr>
                <a:solidFill>
                  <a:schemeClr val="tx1"/>
                </a:solidFill>
                <a:latin typeface="Arial" panose="020B0604020202020204" pitchFamily="34" charset="0"/>
              </a:defRPr>
            </a:lvl6pPr>
            <a:lvl7pPr marL="3040449" indent="-233881" eaLnBrk="0" fontAlgn="base" hangingPunct="0">
              <a:spcBef>
                <a:spcPct val="0"/>
              </a:spcBef>
              <a:spcAft>
                <a:spcPct val="0"/>
              </a:spcAft>
              <a:defRPr>
                <a:solidFill>
                  <a:schemeClr val="tx1"/>
                </a:solidFill>
                <a:latin typeface="Arial" panose="020B0604020202020204" pitchFamily="34" charset="0"/>
              </a:defRPr>
            </a:lvl7pPr>
            <a:lvl8pPr marL="3508210" indent="-233881" eaLnBrk="0" fontAlgn="base" hangingPunct="0">
              <a:spcBef>
                <a:spcPct val="0"/>
              </a:spcBef>
              <a:spcAft>
                <a:spcPct val="0"/>
              </a:spcAft>
              <a:defRPr>
                <a:solidFill>
                  <a:schemeClr val="tx1"/>
                </a:solidFill>
                <a:latin typeface="Arial" panose="020B0604020202020204" pitchFamily="34" charset="0"/>
              </a:defRPr>
            </a:lvl8pPr>
            <a:lvl9pPr marL="3975971" indent="-233881" eaLnBrk="0" fontAlgn="base" hangingPunct="0">
              <a:spcBef>
                <a:spcPct val="0"/>
              </a:spcBef>
              <a:spcAft>
                <a:spcPct val="0"/>
              </a:spcAft>
              <a:defRPr>
                <a:solidFill>
                  <a:schemeClr val="tx1"/>
                </a:solidFill>
                <a:latin typeface="Arial" panose="020B0604020202020204" pitchFamily="34" charset="0"/>
              </a:defRPr>
            </a:lvl9pPr>
          </a:lstStyle>
          <a:p>
            <a:fld id="{F6CB0165-8857-4A19-AB04-2B3429497658}" type="slidenum">
              <a:rPr lang="en-US" altLang="en-US"/>
              <a:pPr/>
              <a:t>11</a:t>
            </a:fld>
            <a:endParaRPr lang="en-US" altLang="en-US"/>
          </a:p>
        </p:txBody>
      </p:sp>
    </p:spTree>
    <p:extLst>
      <p:ext uri="{BB962C8B-B14F-4D97-AF65-F5344CB8AC3E}">
        <p14:creationId xmlns:p14="http://schemas.microsoft.com/office/powerpoint/2010/main" val="6358802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pPr>
            <a:r>
              <a:rPr lang="en-US" altLang="en-US" b="1"/>
              <a:t>(SDCL 8-2-7)</a:t>
            </a:r>
            <a:r>
              <a:rPr lang="en-US" altLang="en-US"/>
              <a:t> The board of supervisors may obtain and pay for public liability insurance. Although the law says may, the South Dakota Association of Towns and Townships strongly encourages every township to consider purchasing liability insurance and errors and omissions insurance to protect the township and the township board members.</a:t>
            </a:r>
          </a:p>
          <a:p>
            <a:endParaRPr lang="en-US" altLang="en-US"/>
          </a:p>
          <a:p>
            <a:endParaRPr lang="en-US" altLang="en-US"/>
          </a:p>
          <a:p>
            <a:r>
              <a:rPr lang="en-US" altLang="en-US" b="1"/>
              <a:t>SDCL 8-9-1. </a:t>
            </a:r>
            <a:r>
              <a:rPr lang="en-US" altLang="en-US"/>
              <a:t>  Contracts unlawful unless made at board meeting. All contracts made by any civil township officer or supervisor, in his capacity as such officer, except contracts made at a regular or special meeting of the civil township board, shall be deemed unlawful and not binding upon such civil township.</a:t>
            </a:r>
          </a:p>
          <a:p>
            <a:endParaRPr lang="en-US" altLang="en-US"/>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60112" indent="-292351">
              <a:defRPr>
                <a:solidFill>
                  <a:schemeClr val="tx1"/>
                </a:solidFill>
                <a:latin typeface="Arial" panose="020B0604020202020204" pitchFamily="34" charset="0"/>
              </a:defRPr>
            </a:lvl2pPr>
            <a:lvl3pPr marL="1169403" indent="-233881">
              <a:defRPr>
                <a:solidFill>
                  <a:schemeClr val="tx1"/>
                </a:solidFill>
                <a:latin typeface="Arial" panose="020B0604020202020204" pitchFamily="34" charset="0"/>
              </a:defRPr>
            </a:lvl3pPr>
            <a:lvl4pPr marL="1637165" indent="-233881">
              <a:defRPr>
                <a:solidFill>
                  <a:schemeClr val="tx1"/>
                </a:solidFill>
                <a:latin typeface="Arial" panose="020B0604020202020204" pitchFamily="34" charset="0"/>
              </a:defRPr>
            </a:lvl4pPr>
            <a:lvl5pPr marL="2104926" indent="-233881">
              <a:defRPr>
                <a:solidFill>
                  <a:schemeClr val="tx1"/>
                </a:solidFill>
                <a:latin typeface="Arial" panose="020B0604020202020204" pitchFamily="34" charset="0"/>
              </a:defRPr>
            </a:lvl5pPr>
            <a:lvl6pPr marL="2572687" indent="-233881" eaLnBrk="0" fontAlgn="base" hangingPunct="0">
              <a:spcBef>
                <a:spcPct val="0"/>
              </a:spcBef>
              <a:spcAft>
                <a:spcPct val="0"/>
              </a:spcAft>
              <a:defRPr>
                <a:solidFill>
                  <a:schemeClr val="tx1"/>
                </a:solidFill>
                <a:latin typeface="Arial" panose="020B0604020202020204" pitchFamily="34" charset="0"/>
              </a:defRPr>
            </a:lvl6pPr>
            <a:lvl7pPr marL="3040449" indent="-233881" eaLnBrk="0" fontAlgn="base" hangingPunct="0">
              <a:spcBef>
                <a:spcPct val="0"/>
              </a:spcBef>
              <a:spcAft>
                <a:spcPct val="0"/>
              </a:spcAft>
              <a:defRPr>
                <a:solidFill>
                  <a:schemeClr val="tx1"/>
                </a:solidFill>
                <a:latin typeface="Arial" panose="020B0604020202020204" pitchFamily="34" charset="0"/>
              </a:defRPr>
            </a:lvl7pPr>
            <a:lvl8pPr marL="3508210" indent="-233881" eaLnBrk="0" fontAlgn="base" hangingPunct="0">
              <a:spcBef>
                <a:spcPct val="0"/>
              </a:spcBef>
              <a:spcAft>
                <a:spcPct val="0"/>
              </a:spcAft>
              <a:defRPr>
                <a:solidFill>
                  <a:schemeClr val="tx1"/>
                </a:solidFill>
                <a:latin typeface="Arial" panose="020B0604020202020204" pitchFamily="34" charset="0"/>
              </a:defRPr>
            </a:lvl8pPr>
            <a:lvl9pPr marL="3975971" indent="-233881" eaLnBrk="0" fontAlgn="base" hangingPunct="0">
              <a:spcBef>
                <a:spcPct val="0"/>
              </a:spcBef>
              <a:spcAft>
                <a:spcPct val="0"/>
              </a:spcAft>
              <a:defRPr>
                <a:solidFill>
                  <a:schemeClr val="tx1"/>
                </a:solidFill>
                <a:latin typeface="Arial" panose="020B0604020202020204" pitchFamily="34" charset="0"/>
              </a:defRPr>
            </a:lvl9pPr>
          </a:lstStyle>
          <a:p>
            <a:fld id="{287338FC-9C8D-4CE0-841F-CBDF5AB3C91B}" type="slidenum">
              <a:rPr lang="en-US" altLang="en-US"/>
              <a:pPr/>
              <a:t>13</a:t>
            </a:fld>
            <a:endParaRPr lang="en-US" altLang="en-US"/>
          </a:p>
        </p:txBody>
      </p:sp>
    </p:spTree>
    <p:extLst>
      <p:ext uri="{BB962C8B-B14F-4D97-AF65-F5344CB8AC3E}">
        <p14:creationId xmlns:p14="http://schemas.microsoft.com/office/powerpoint/2010/main" val="20718486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These agreements and/or contracts are board decisions and must have a 2/3 majority of the supervisors for approval.  Examples may include such agreements/contracts such as: fire contracts, boundary line road agreements, road repair agreements, etc.</a:t>
            </a:r>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60112" indent="-292351">
              <a:defRPr>
                <a:solidFill>
                  <a:schemeClr val="tx1"/>
                </a:solidFill>
                <a:latin typeface="Arial" panose="020B0604020202020204" pitchFamily="34" charset="0"/>
              </a:defRPr>
            </a:lvl2pPr>
            <a:lvl3pPr marL="1169403" indent="-233881">
              <a:defRPr>
                <a:solidFill>
                  <a:schemeClr val="tx1"/>
                </a:solidFill>
                <a:latin typeface="Arial" panose="020B0604020202020204" pitchFamily="34" charset="0"/>
              </a:defRPr>
            </a:lvl3pPr>
            <a:lvl4pPr marL="1637165" indent="-233881">
              <a:defRPr>
                <a:solidFill>
                  <a:schemeClr val="tx1"/>
                </a:solidFill>
                <a:latin typeface="Arial" panose="020B0604020202020204" pitchFamily="34" charset="0"/>
              </a:defRPr>
            </a:lvl4pPr>
            <a:lvl5pPr marL="2104926" indent="-233881">
              <a:defRPr>
                <a:solidFill>
                  <a:schemeClr val="tx1"/>
                </a:solidFill>
                <a:latin typeface="Arial" panose="020B0604020202020204" pitchFamily="34" charset="0"/>
              </a:defRPr>
            </a:lvl5pPr>
            <a:lvl6pPr marL="2572687" indent="-233881" eaLnBrk="0" fontAlgn="base" hangingPunct="0">
              <a:spcBef>
                <a:spcPct val="0"/>
              </a:spcBef>
              <a:spcAft>
                <a:spcPct val="0"/>
              </a:spcAft>
              <a:defRPr>
                <a:solidFill>
                  <a:schemeClr val="tx1"/>
                </a:solidFill>
                <a:latin typeface="Arial" panose="020B0604020202020204" pitchFamily="34" charset="0"/>
              </a:defRPr>
            </a:lvl6pPr>
            <a:lvl7pPr marL="3040449" indent="-233881" eaLnBrk="0" fontAlgn="base" hangingPunct="0">
              <a:spcBef>
                <a:spcPct val="0"/>
              </a:spcBef>
              <a:spcAft>
                <a:spcPct val="0"/>
              </a:spcAft>
              <a:defRPr>
                <a:solidFill>
                  <a:schemeClr val="tx1"/>
                </a:solidFill>
                <a:latin typeface="Arial" panose="020B0604020202020204" pitchFamily="34" charset="0"/>
              </a:defRPr>
            </a:lvl7pPr>
            <a:lvl8pPr marL="3508210" indent="-233881" eaLnBrk="0" fontAlgn="base" hangingPunct="0">
              <a:spcBef>
                <a:spcPct val="0"/>
              </a:spcBef>
              <a:spcAft>
                <a:spcPct val="0"/>
              </a:spcAft>
              <a:defRPr>
                <a:solidFill>
                  <a:schemeClr val="tx1"/>
                </a:solidFill>
                <a:latin typeface="Arial" panose="020B0604020202020204" pitchFamily="34" charset="0"/>
              </a:defRPr>
            </a:lvl8pPr>
            <a:lvl9pPr marL="3975971" indent="-233881" eaLnBrk="0" fontAlgn="base" hangingPunct="0">
              <a:spcBef>
                <a:spcPct val="0"/>
              </a:spcBef>
              <a:spcAft>
                <a:spcPct val="0"/>
              </a:spcAft>
              <a:defRPr>
                <a:solidFill>
                  <a:schemeClr val="tx1"/>
                </a:solidFill>
                <a:latin typeface="Arial" panose="020B0604020202020204" pitchFamily="34" charset="0"/>
              </a:defRPr>
            </a:lvl9pPr>
          </a:lstStyle>
          <a:p>
            <a:fld id="{1A6C7F64-8B67-4726-8C47-3BD22B253927}" type="slidenum">
              <a:rPr lang="en-US" altLang="en-US"/>
              <a:pPr/>
              <a:t>14</a:t>
            </a:fld>
            <a:endParaRPr lang="en-US" altLang="en-US"/>
          </a:p>
        </p:txBody>
      </p:sp>
    </p:spTree>
    <p:extLst>
      <p:ext uri="{BB962C8B-B14F-4D97-AF65-F5344CB8AC3E}">
        <p14:creationId xmlns:p14="http://schemas.microsoft.com/office/powerpoint/2010/main" val="6672141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If the township supervisors met and </a:t>
            </a:r>
            <a:r>
              <a:rPr lang="en-US" altLang="en-US" u="sng"/>
              <a:t>made a board decision </a:t>
            </a:r>
            <a:r>
              <a:rPr lang="en-US" altLang="en-US"/>
              <a:t>without  posting notice of their meeting and time- this meeting would be deemed illegal and any decisions made, null and void because of the violation of the open meeting laws.</a:t>
            </a:r>
          </a:p>
          <a:p>
            <a:endParaRPr lang="en-US" altLang="en-US"/>
          </a:p>
          <a:p>
            <a:r>
              <a:rPr lang="en-US" altLang="en-US"/>
              <a:t>However, if the supervisors were simply on a fact-finding mission regarding public safety or carrying out their ministerial duties on previously adopted policy, and did NOT make any decision, it is not a violation of the open meeting laws.  The point to remember is that the supervisors are NOT making any decisions.  They are either just gathering information or they are meeting to carry out a specific function that is related to public safety.  Examples include:  putting in culvert or putting up sign that was already voted on earlier; doing culverts inspections; or simply checking the integrity of the roads.</a:t>
            </a:r>
          </a:p>
          <a:p>
            <a:endParaRPr lang="en-US" altLang="en-US"/>
          </a:p>
          <a:p>
            <a:endParaRPr lang="en-US" altLang="en-US"/>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60112" indent="-292351">
              <a:defRPr>
                <a:solidFill>
                  <a:schemeClr val="tx1"/>
                </a:solidFill>
                <a:latin typeface="Arial" panose="020B0604020202020204" pitchFamily="34" charset="0"/>
              </a:defRPr>
            </a:lvl2pPr>
            <a:lvl3pPr marL="1169403" indent="-233881">
              <a:defRPr>
                <a:solidFill>
                  <a:schemeClr val="tx1"/>
                </a:solidFill>
                <a:latin typeface="Arial" panose="020B0604020202020204" pitchFamily="34" charset="0"/>
              </a:defRPr>
            </a:lvl3pPr>
            <a:lvl4pPr marL="1637165" indent="-233881">
              <a:defRPr>
                <a:solidFill>
                  <a:schemeClr val="tx1"/>
                </a:solidFill>
                <a:latin typeface="Arial" panose="020B0604020202020204" pitchFamily="34" charset="0"/>
              </a:defRPr>
            </a:lvl4pPr>
            <a:lvl5pPr marL="2104926" indent="-233881">
              <a:defRPr>
                <a:solidFill>
                  <a:schemeClr val="tx1"/>
                </a:solidFill>
                <a:latin typeface="Arial" panose="020B0604020202020204" pitchFamily="34" charset="0"/>
              </a:defRPr>
            </a:lvl5pPr>
            <a:lvl6pPr marL="2572687" indent="-233881" eaLnBrk="0" fontAlgn="base" hangingPunct="0">
              <a:spcBef>
                <a:spcPct val="0"/>
              </a:spcBef>
              <a:spcAft>
                <a:spcPct val="0"/>
              </a:spcAft>
              <a:defRPr>
                <a:solidFill>
                  <a:schemeClr val="tx1"/>
                </a:solidFill>
                <a:latin typeface="Arial" panose="020B0604020202020204" pitchFamily="34" charset="0"/>
              </a:defRPr>
            </a:lvl6pPr>
            <a:lvl7pPr marL="3040449" indent="-233881" eaLnBrk="0" fontAlgn="base" hangingPunct="0">
              <a:spcBef>
                <a:spcPct val="0"/>
              </a:spcBef>
              <a:spcAft>
                <a:spcPct val="0"/>
              </a:spcAft>
              <a:defRPr>
                <a:solidFill>
                  <a:schemeClr val="tx1"/>
                </a:solidFill>
                <a:latin typeface="Arial" panose="020B0604020202020204" pitchFamily="34" charset="0"/>
              </a:defRPr>
            </a:lvl7pPr>
            <a:lvl8pPr marL="3508210" indent="-233881" eaLnBrk="0" fontAlgn="base" hangingPunct="0">
              <a:spcBef>
                <a:spcPct val="0"/>
              </a:spcBef>
              <a:spcAft>
                <a:spcPct val="0"/>
              </a:spcAft>
              <a:defRPr>
                <a:solidFill>
                  <a:schemeClr val="tx1"/>
                </a:solidFill>
                <a:latin typeface="Arial" panose="020B0604020202020204" pitchFamily="34" charset="0"/>
              </a:defRPr>
            </a:lvl8pPr>
            <a:lvl9pPr marL="3975971" indent="-233881" eaLnBrk="0" fontAlgn="base" hangingPunct="0">
              <a:spcBef>
                <a:spcPct val="0"/>
              </a:spcBef>
              <a:spcAft>
                <a:spcPct val="0"/>
              </a:spcAft>
              <a:defRPr>
                <a:solidFill>
                  <a:schemeClr val="tx1"/>
                </a:solidFill>
                <a:latin typeface="Arial" panose="020B0604020202020204" pitchFamily="34" charset="0"/>
              </a:defRPr>
            </a:lvl9pPr>
          </a:lstStyle>
          <a:p>
            <a:fld id="{C9BC3517-B8D1-481D-A190-8A649DBA84C5}" type="slidenum">
              <a:rPr lang="en-US" altLang="en-US"/>
              <a:pPr/>
              <a:t>15</a:t>
            </a:fld>
            <a:endParaRPr lang="en-US" altLang="en-US"/>
          </a:p>
        </p:txBody>
      </p:sp>
    </p:spTree>
    <p:extLst>
      <p:ext uri="{BB962C8B-B14F-4D97-AF65-F5344CB8AC3E}">
        <p14:creationId xmlns:p14="http://schemas.microsoft.com/office/powerpoint/2010/main" val="28635321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60112" indent="-292351">
              <a:defRPr>
                <a:solidFill>
                  <a:schemeClr val="tx1"/>
                </a:solidFill>
                <a:latin typeface="Arial" panose="020B0604020202020204" pitchFamily="34" charset="0"/>
              </a:defRPr>
            </a:lvl2pPr>
            <a:lvl3pPr marL="1169403" indent="-233881">
              <a:defRPr>
                <a:solidFill>
                  <a:schemeClr val="tx1"/>
                </a:solidFill>
                <a:latin typeface="Arial" panose="020B0604020202020204" pitchFamily="34" charset="0"/>
              </a:defRPr>
            </a:lvl3pPr>
            <a:lvl4pPr marL="1637165" indent="-233881">
              <a:defRPr>
                <a:solidFill>
                  <a:schemeClr val="tx1"/>
                </a:solidFill>
                <a:latin typeface="Arial" panose="020B0604020202020204" pitchFamily="34" charset="0"/>
              </a:defRPr>
            </a:lvl4pPr>
            <a:lvl5pPr marL="2104926" indent="-233881">
              <a:defRPr>
                <a:solidFill>
                  <a:schemeClr val="tx1"/>
                </a:solidFill>
                <a:latin typeface="Arial" panose="020B0604020202020204" pitchFamily="34" charset="0"/>
              </a:defRPr>
            </a:lvl5pPr>
            <a:lvl6pPr marL="2572687" indent="-233881" eaLnBrk="0" fontAlgn="base" hangingPunct="0">
              <a:spcBef>
                <a:spcPct val="0"/>
              </a:spcBef>
              <a:spcAft>
                <a:spcPct val="0"/>
              </a:spcAft>
              <a:defRPr>
                <a:solidFill>
                  <a:schemeClr val="tx1"/>
                </a:solidFill>
                <a:latin typeface="Arial" panose="020B0604020202020204" pitchFamily="34" charset="0"/>
              </a:defRPr>
            </a:lvl6pPr>
            <a:lvl7pPr marL="3040449" indent="-233881" eaLnBrk="0" fontAlgn="base" hangingPunct="0">
              <a:spcBef>
                <a:spcPct val="0"/>
              </a:spcBef>
              <a:spcAft>
                <a:spcPct val="0"/>
              </a:spcAft>
              <a:defRPr>
                <a:solidFill>
                  <a:schemeClr val="tx1"/>
                </a:solidFill>
                <a:latin typeface="Arial" panose="020B0604020202020204" pitchFamily="34" charset="0"/>
              </a:defRPr>
            </a:lvl7pPr>
            <a:lvl8pPr marL="3508210" indent="-233881" eaLnBrk="0" fontAlgn="base" hangingPunct="0">
              <a:spcBef>
                <a:spcPct val="0"/>
              </a:spcBef>
              <a:spcAft>
                <a:spcPct val="0"/>
              </a:spcAft>
              <a:defRPr>
                <a:solidFill>
                  <a:schemeClr val="tx1"/>
                </a:solidFill>
                <a:latin typeface="Arial" panose="020B0604020202020204" pitchFamily="34" charset="0"/>
              </a:defRPr>
            </a:lvl8pPr>
            <a:lvl9pPr marL="3975971" indent="-233881" eaLnBrk="0" fontAlgn="base" hangingPunct="0">
              <a:spcBef>
                <a:spcPct val="0"/>
              </a:spcBef>
              <a:spcAft>
                <a:spcPct val="0"/>
              </a:spcAft>
              <a:defRPr>
                <a:solidFill>
                  <a:schemeClr val="tx1"/>
                </a:solidFill>
                <a:latin typeface="Arial" panose="020B0604020202020204" pitchFamily="34" charset="0"/>
              </a:defRPr>
            </a:lvl9pPr>
          </a:lstStyle>
          <a:p>
            <a:fld id="{5A0C9C06-4924-4888-A8CA-ED54D18A18F7}" type="slidenum">
              <a:rPr lang="en-US" altLang="en-US"/>
              <a:pPr/>
              <a:t>16</a:t>
            </a:fld>
            <a:endParaRPr lang="en-US" altLang="en-US"/>
          </a:p>
        </p:txBody>
      </p:sp>
    </p:spTree>
    <p:extLst>
      <p:ext uri="{BB962C8B-B14F-4D97-AF65-F5344CB8AC3E}">
        <p14:creationId xmlns:p14="http://schemas.microsoft.com/office/powerpoint/2010/main" val="31226827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A Records Retention </a:t>
            </a:r>
            <a:r>
              <a:rPr lang="en-US" altLang="en-US"/>
              <a:t>and Destruction </a:t>
            </a:r>
            <a:r>
              <a:rPr lang="en-US" altLang="en-US" dirty="0"/>
              <a:t>Schedule is available and would be adopted by the board of supervisors.</a:t>
            </a:r>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60112" indent="-292351">
              <a:defRPr>
                <a:solidFill>
                  <a:schemeClr val="tx1"/>
                </a:solidFill>
                <a:latin typeface="Arial" panose="020B0604020202020204" pitchFamily="34" charset="0"/>
              </a:defRPr>
            </a:lvl2pPr>
            <a:lvl3pPr marL="1169403" indent="-233881">
              <a:defRPr>
                <a:solidFill>
                  <a:schemeClr val="tx1"/>
                </a:solidFill>
                <a:latin typeface="Arial" panose="020B0604020202020204" pitchFamily="34" charset="0"/>
              </a:defRPr>
            </a:lvl3pPr>
            <a:lvl4pPr marL="1637165" indent="-233881">
              <a:defRPr>
                <a:solidFill>
                  <a:schemeClr val="tx1"/>
                </a:solidFill>
                <a:latin typeface="Arial" panose="020B0604020202020204" pitchFamily="34" charset="0"/>
              </a:defRPr>
            </a:lvl4pPr>
            <a:lvl5pPr marL="2104926" indent="-233881">
              <a:defRPr>
                <a:solidFill>
                  <a:schemeClr val="tx1"/>
                </a:solidFill>
                <a:latin typeface="Arial" panose="020B0604020202020204" pitchFamily="34" charset="0"/>
              </a:defRPr>
            </a:lvl5pPr>
            <a:lvl6pPr marL="2572687" indent="-233881" eaLnBrk="0" fontAlgn="base" hangingPunct="0">
              <a:spcBef>
                <a:spcPct val="0"/>
              </a:spcBef>
              <a:spcAft>
                <a:spcPct val="0"/>
              </a:spcAft>
              <a:defRPr>
                <a:solidFill>
                  <a:schemeClr val="tx1"/>
                </a:solidFill>
                <a:latin typeface="Arial" panose="020B0604020202020204" pitchFamily="34" charset="0"/>
              </a:defRPr>
            </a:lvl6pPr>
            <a:lvl7pPr marL="3040449" indent="-233881" eaLnBrk="0" fontAlgn="base" hangingPunct="0">
              <a:spcBef>
                <a:spcPct val="0"/>
              </a:spcBef>
              <a:spcAft>
                <a:spcPct val="0"/>
              </a:spcAft>
              <a:defRPr>
                <a:solidFill>
                  <a:schemeClr val="tx1"/>
                </a:solidFill>
                <a:latin typeface="Arial" panose="020B0604020202020204" pitchFamily="34" charset="0"/>
              </a:defRPr>
            </a:lvl7pPr>
            <a:lvl8pPr marL="3508210" indent="-233881" eaLnBrk="0" fontAlgn="base" hangingPunct="0">
              <a:spcBef>
                <a:spcPct val="0"/>
              </a:spcBef>
              <a:spcAft>
                <a:spcPct val="0"/>
              </a:spcAft>
              <a:defRPr>
                <a:solidFill>
                  <a:schemeClr val="tx1"/>
                </a:solidFill>
                <a:latin typeface="Arial" panose="020B0604020202020204" pitchFamily="34" charset="0"/>
              </a:defRPr>
            </a:lvl8pPr>
            <a:lvl9pPr marL="3975971" indent="-233881" eaLnBrk="0" fontAlgn="base" hangingPunct="0">
              <a:spcBef>
                <a:spcPct val="0"/>
              </a:spcBef>
              <a:spcAft>
                <a:spcPct val="0"/>
              </a:spcAft>
              <a:defRPr>
                <a:solidFill>
                  <a:schemeClr val="tx1"/>
                </a:solidFill>
                <a:latin typeface="Arial" panose="020B0604020202020204" pitchFamily="34" charset="0"/>
              </a:defRPr>
            </a:lvl9pPr>
          </a:lstStyle>
          <a:p>
            <a:fld id="{A8837415-61C0-43D6-9B81-72E26FD8EC5B}" type="slidenum">
              <a:rPr lang="en-US" altLang="en-US"/>
              <a:pPr/>
              <a:t>17</a:t>
            </a:fld>
            <a:endParaRPr lang="en-US" altLang="en-US"/>
          </a:p>
        </p:txBody>
      </p:sp>
    </p:spTree>
    <p:extLst>
      <p:ext uri="{BB962C8B-B14F-4D97-AF65-F5344CB8AC3E}">
        <p14:creationId xmlns:p14="http://schemas.microsoft.com/office/powerpoint/2010/main" val="19779112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60112" indent="-292351">
              <a:defRPr>
                <a:solidFill>
                  <a:schemeClr val="tx1"/>
                </a:solidFill>
                <a:latin typeface="Arial" panose="020B0604020202020204" pitchFamily="34" charset="0"/>
              </a:defRPr>
            </a:lvl2pPr>
            <a:lvl3pPr marL="1169403" indent="-233881">
              <a:defRPr>
                <a:solidFill>
                  <a:schemeClr val="tx1"/>
                </a:solidFill>
                <a:latin typeface="Arial" panose="020B0604020202020204" pitchFamily="34" charset="0"/>
              </a:defRPr>
            </a:lvl3pPr>
            <a:lvl4pPr marL="1637165" indent="-233881">
              <a:defRPr>
                <a:solidFill>
                  <a:schemeClr val="tx1"/>
                </a:solidFill>
                <a:latin typeface="Arial" panose="020B0604020202020204" pitchFamily="34" charset="0"/>
              </a:defRPr>
            </a:lvl4pPr>
            <a:lvl5pPr marL="2104926" indent="-233881">
              <a:defRPr>
                <a:solidFill>
                  <a:schemeClr val="tx1"/>
                </a:solidFill>
                <a:latin typeface="Arial" panose="020B0604020202020204" pitchFamily="34" charset="0"/>
              </a:defRPr>
            </a:lvl5pPr>
            <a:lvl6pPr marL="2572687" indent="-233881" eaLnBrk="0" fontAlgn="base" hangingPunct="0">
              <a:spcBef>
                <a:spcPct val="0"/>
              </a:spcBef>
              <a:spcAft>
                <a:spcPct val="0"/>
              </a:spcAft>
              <a:defRPr>
                <a:solidFill>
                  <a:schemeClr val="tx1"/>
                </a:solidFill>
                <a:latin typeface="Arial" panose="020B0604020202020204" pitchFamily="34" charset="0"/>
              </a:defRPr>
            </a:lvl6pPr>
            <a:lvl7pPr marL="3040449" indent="-233881" eaLnBrk="0" fontAlgn="base" hangingPunct="0">
              <a:spcBef>
                <a:spcPct val="0"/>
              </a:spcBef>
              <a:spcAft>
                <a:spcPct val="0"/>
              </a:spcAft>
              <a:defRPr>
                <a:solidFill>
                  <a:schemeClr val="tx1"/>
                </a:solidFill>
                <a:latin typeface="Arial" panose="020B0604020202020204" pitchFamily="34" charset="0"/>
              </a:defRPr>
            </a:lvl7pPr>
            <a:lvl8pPr marL="3508210" indent="-233881" eaLnBrk="0" fontAlgn="base" hangingPunct="0">
              <a:spcBef>
                <a:spcPct val="0"/>
              </a:spcBef>
              <a:spcAft>
                <a:spcPct val="0"/>
              </a:spcAft>
              <a:defRPr>
                <a:solidFill>
                  <a:schemeClr val="tx1"/>
                </a:solidFill>
                <a:latin typeface="Arial" panose="020B0604020202020204" pitchFamily="34" charset="0"/>
              </a:defRPr>
            </a:lvl8pPr>
            <a:lvl9pPr marL="3975971" indent="-233881" eaLnBrk="0" fontAlgn="base" hangingPunct="0">
              <a:spcBef>
                <a:spcPct val="0"/>
              </a:spcBef>
              <a:spcAft>
                <a:spcPct val="0"/>
              </a:spcAft>
              <a:defRPr>
                <a:solidFill>
                  <a:schemeClr val="tx1"/>
                </a:solidFill>
                <a:latin typeface="Arial" panose="020B0604020202020204" pitchFamily="34" charset="0"/>
              </a:defRPr>
            </a:lvl9pPr>
          </a:lstStyle>
          <a:p>
            <a:fld id="{45BF3940-1239-4098-A686-DD93D3DA4A3B}" type="slidenum">
              <a:rPr lang="en-US" altLang="en-US"/>
              <a:pPr/>
              <a:t>18</a:t>
            </a:fld>
            <a:endParaRPr lang="en-US" altLang="en-US"/>
          </a:p>
        </p:txBody>
      </p:sp>
    </p:spTree>
    <p:extLst>
      <p:ext uri="{BB962C8B-B14F-4D97-AF65-F5344CB8AC3E}">
        <p14:creationId xmlns:p14="http://schemas.microsoft.com/office/powerpoint/2010/main" val="16392552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b="1"/>
              <a:t>SDCL 8-6-7.  </a:t>
            </a:r>
            <a:r>
              <a:rPr lang="en-US" altLang="en-US"/>
              <a:t> Filing annual fiscal report. The township clerk shall file the annual fiscal report of the township with the county auditor pursuant to § 6-9-1 by June first of the year immediately following the close of the township's fiscal year</a:t>
            </a:r>
          </a:p>
          <a:p>
            <a:endParaRPr lang="en-US" altLang="en-US" b="1"/>
          </a:p>
          <a:p>
            <a:r>
              <a:rPr lang="en-US" altLang="en-US" b="1"/>
              <a:t>SDCL 6-9-1. </a:t>
            </a:r>
            <a:r>
              <a:rPr lang="en-US" altLang="en-US"/>
              <a:t>  Annual fiscal reports to county auditor by township, municipal and school district officers--Contents--Filing. The clerk of each township, third class municipality, or school district, and every municipal auditor shall report to the county auditor of each county in which the municipality or school district is situated, the total indebtedness and the purpose for which issued and the liabilities, assets, resources, and expenditures, and the total receipts and disbursements as of December thirty-first of the preceding year, or as of the closing date of the last fiscal year.</a:t>
            </a:r>
            <a:br>
              <a:rPr lang="en-US" altLang="en-US"/>
            </a:br>
            <a:endParaRPr lang="en-US" altLang="en-US"/>
          </a:p>
          <a:p>
            <a:r>
              <a:rPr lang="en-US" altLang="en-US"/>
              <a:t>     The reports shall be filed and kept by the county auditor of each county in a suitable record. However, the county auditor may destroy any record which the records destruction board, acting pursuant to § 1-27-19, declares to have no further administrative, legal, fiscal, research, or historical value.</a:t>
            </a:r>
            <a:br>
              <a:rPr lang="en-US" altLang="en-US"/>
            </a:br>
            <a:endParaRPr lang="en-US" altLang="en-US"/>
          </a:p>
          <a:p>
            <a:endParaRPr lang="en-US" altLang="en-US"/>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60112" indent="-292351">
              <a:defRPr>
                <a:solidFill>
                  <a:schemeClr val="tx1"/>
                </a:solidFill>
                <a:latin typeface="Arial" panose="020B0604020202020204" pitchFamily="34" charset="0"/>
              </a:defRPr>
            </a:lvl2pPr>
            <a:lvl3pPr marL="1169403" indent="-233881">
              <a:defRPr>
                <a:solidFill>
                  <a:schemeClr val="tx1"/>
                </a:solidFill>
                <a:latin typeface="Arial" panose="020B0604020202020204" pitchFamily="34" charset="0"/>
              </a:defRPr>
            </a:lvl3pPr>
            <a:lvl4pPr marL="1637165" indent="-233881">
              <a:defRPr>
                <a:solidFill>
                  <a:schemeClr val="tx1"/>
                </a:solidFill>
                <a:latin typeface="Arial" panose="020B0604020202020204" pitchFamily="34" charset="0"/>
              </a:defRPr>
            </a:lvl4pPr>
            <a:lvl5pPr marL="2104926" indent="-233881">
              <a:defRPr>
                <a:solidFill>
                  <a:schemeClr val="tx1"/>
                </a:solidFill>
                <a:latin typeface="Arial" panose="020B0604020202020204" pitchFamily="34" charset="0"/>
              </a:defRPr>
            </a:lvl5pPr>
            <a:lvl6pPr marL="2572687" indent="-233881" eaLnBrk="0" fontAlgn="base" hangingPunct="0">
              <a:spcBef>
                <a:spcPct val="0"/>
              </a:spcBef>
              <a:spcAft>
                <a:spcPct val="0"/>
              </a:spcAft>
              <a:defRPr>
                <a:solidFill>
                  <a:schemeClr val="tx1"/>
                </a:solidFill>
                <a:latin typeface="Arial" panose="020B0604020202020204" pitchFamily="34" charset="0"/>
              </a:defRPr>
            </a:lvl6pPr>
            <a:lvl7pPr marL="3040449" indent="-233881" eaLnBrk="0" fontAlgn="base" hangingPunct="0">
              <a:spcBef>
                <a:spcPct val="0"/>
              </a:spcBef>
              <a:spcAft>
                <a:spcPct val="0"/>
              </a:spcAft>
              <a:defRPr>
                <a:solidFill>
                  <a:schemeClr val="tx1"/>
                </a:solidFill>
                <a:latin typeface="Arial" panose="020B0604020202020204" pitchFamily="34" charset="0"/>
              </a:defRPr>
            </a:lvl7pPr>
            <a:lvl8pPr marL="3508210" indent="-233881" eaLnBrk="0" fontAlgn="base" hangingPunct="0">
              <a:spcBef>
                <a:spcPct val="0"/>
              </a:spcBef>
              <a:spcAft>
                <a:spcPct val="0"/>
              </a:spcAft>
              <a:defRPr>
                <a:solidFill>
                  <a:schemeClr val="tx1"/>
                </a:solidFill>
                <a:latin typeface="Arial" panose="020B0604020202020204" pitchFamily="34" charset="0"/>
              </a:defRPr>
            </a:lvl8pPr>
            <a:lvl9pPr marL="3975971" indent="-233881" eaLnBrk="0" fontAlgn="base" hangingPunct="0">
              <a:spcBef>
                <a:spcPct val="0"/>
              </a:spcBef>
              <a:spcAft>
                <a:spcPct val="0"/>
              </a:spcAft>
              <a:defRPr>
                <a:solidFill>
                  <a:schemeClr val="tx1"/>
                </a:solidFill>
                <a:latin typeface="Arial" panose="020B0604020202020204" pitchFamily="34" charset="0"/>
              </a:defRPr>
            </a:lvl9pPr>
          </a:lstStyle>
          <a:p>
            <a:fld id="{67A5ED2C-07EC-4A31-B0C6-1B069256A658}" type="slidenum">
              <a:rPr lang="en-US" altLang="en-US"/>
              <a:pPr/>
              <a:t>19</a:t>
            </a:fld>
            <a:endParaRPr lang="en-US" altLang="en-US"/>
          </a:p>
        </p:txBody>
      </p:sp>
    </p:spTree>
    <p:extLst>
      <p:ext uri="{BB962C8B-B14F-4D97-AF65-F5344CB8AC3E}">
        <p14:creationId xmlns:p14="http://schemas.microsoft.com/office/powerpoint/2010/main" val="15290223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Oath of office must be administered to all officials prior to them performing their duties and oaths must be filed with county auditor 10 days after election.  </a:t>
            </a:r>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60112" indent="-292351">
              <a:defRPr>
                <a:solidFill>
                  <a:schemeClr val="tx1"/>
                </a:solidFill>
                <a:latin typeface="Arial" panose="020B0604020202020204" pitchFamily="34" charset="0"/>
              </a:defRPr>
            </a:lvl2pPr>
            <a:lvl3pPr marL="1169403" indent="-233881">
              <a:defRPr>
                <a:solidFill>
                  <a:schemeClr val="tx1"/>
                </a:solidFill>
                <a:latin typeface="Arial" panose="020B0604020202020204" pitchFamily="34" charset="0"/>
              </a:defRPr>
            </a:lvl3pPr>
            <a:lvl4pPr marL="1637165" indent="-233881">
              <a:defRPr>
                <a:solidFill>
                  <a:schemeClr val="tx1"/>
                </a:solidFill>
                <a:latin typeface="Arial" panose="020B0604020202020204" pitchFamily="34" charset="0"/>
              </a:defRPr>
            </a:lvl4pPr>
            <a:lvl5pPr marL="2104926" indent="-233881">
              <a:defRPr>
                <a:solidFill>
                  <a:schemeClr val="tx1"/>
                </a:solidFill>
                <a:latin typeface="Arial" panose="020B0604020202020204" pitchFamily="34" charset="0"/>
              </a:defRPr>
            </a:lvl5pPr>
            <a:lvl6pPr marL="2572687" indent="-233881" eaLnBrk="0" fontAlgn="base" hangingPunct="0">
              <a:spcBef>
                <a:spcPct val="0"/>
              </a:spcBef>
              <a:spcAft>
                <a:spcPct val="0"/>
              </a:spcAft>
              <a:defRPr>
                <a:solidFill>
                  <a:schemeClr val="tx1"/>
                </a:solidFill>
                <a:latin typeface="Arial" panose="020B0604020202020204" pitchFamily="34" charset="0"/>
              </a:defRPr>
            </a:lvl6pPr>
            <a:lvl7pPr marL="3040449" indent="-233881" eaLnBrk="0" fontAlgn="base" hangingPunct="0">
              <a:spcBef>
                <a:spcPct val="0"/>
              </a:spcBef>
              <a:spcAft>
                <a:spcPct val="0"/>
              </a:spcAft>
              <a:defRPr>
                <a:solidFill>
                  <a:schemeClr val="tx1"/>
                </a:solidFill>
                <a:latin typeface="Arial" panose="020B0604020202020204" pitchFamily="34" charset="0"/>
              </a:defRPr>
            </a:lvl7pPr>
            <a:lvl8pPr marL="3508210" indent="-233881" eaLnBrk="0" fontAlgn="base" hangingPunct="0">
              <a:spcBef>
                <a:spcPct val="0"/>
              </a:spcBef>
              <a:spcAft>
                <a:spcPct val="0"/>
              </a:spcAft>
              <a:defRPr>
                <a:solidFill>
                  <a:schemeClr val="tx1"/>
                </a:solidFill>
                <a:latin typeface="Arial" panose="020B0604020202020204" pitchFamily="34" charset="0"/>
              </a:defRPr>
            </a:lvl8pPr>
            <a:lvl9pPr marL="3975971" indent="-233881" eaLnBrk="0" fontAlgn="base" hangingPunct="0">
              <a:spcBef>
                <a:spcPct val="0"/>
              </a:spcBef>
              <a:spcAft>
                <a:spcPct val="0"/>
              </a:spcAft>
              <a:defRPr>
                <a:solidFill>
                  <a:schemeClr val="tx1"/>
                </a:solidFill>
                <a:latin typeface="Arial" panose="020B0604020202020204" pitchFamily="34" charset="0"/>
              </a:defRPr>
            </a:lvl9pPr>
          </a:lstStyle>
          <a:p>
            <a:fld id="{ABBA56CB-1036-4E7E-A5E3-840E466C7F8A}" type="slidenum">
              <a:rPr lang="en-US" altLang="en-US"/>
              <a:pPr/>
              <a:t>20</a:t>
            </a:fld>
            <a:endParaRPr lang="en-US" altLang="en-US"/>
          </a:p>
        </p:txBody>
      </p:sp>
    </p:spTree>
    <p:extLst>
      <p:ext uri="{BB962C8B-B14F-4D97-AF65-F5344CB8AC3E}">
        <p14:creationId xmlns:p14="http://schemas.microsoft.com/office/powerpoint/2010/main" val="30494733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lvl="1" eaLnBrk="1" hangingPunct="1">
              <a:lnSpc>
                <a:spcPct val="80000"/>
              </a:lnSpc>
              <a:spcBef>
                <a:spcPct val="0"/>
              </a:spcBef>
            </a:pPr>
            <a:r>
              <a:rPr lang="en-US" altLang="en-US" dirty="0"/>
              <a:t>38 of 56 signers of the Declaration of Independence personally experienced the benefits of township government.</a:t>
            </a:r>
          </a:p>
          <a:p>
            <a:pPr lvl="1" eaLnBrk="1" hangingPunct="1">
              <a:lnSpc>
                <a:spcPct val="80000"/>
              </a:lnSpc>
              <a:spcBef>
                <a:spcPct val="0"/>
              </a:spcBef>
            </a:pPr>
            <a:endParaRPr lang="en-US" altLang="en-US" dirty="0"/>
          </a:p>
          <a:p>
            <a:pPr lvl="1" eaLnBrk="1" hangingPunct="1">
              <a:lnSpc>
                <a:spcPct val="80000"/>
              </a:lnSpc>
              <a:spcBef>
                <a:spcPct val="0"/>
              </a:spcBef>
            </a:pPr>
            <a:r>
              <a:rPr lang="en-US" altLang="en-US" dirty="0"/>
              <a:t>South Dakota authorized in 1873 </a:t>
            </a:r>
          </a:p>
          <a:p>
            <a:pPr lvl="1" eaLnBrk="1" hangingPunct="1">
              <a:lnSpc>
                <a:spcPct val="80000"/>
              </a:lnSpc>
              <a:spcBef>
                <a:spcPct val="0"/>
              </a:spcBef>
            </a:pPr>
            <a:endParaRPr lang="en-US" altLang="en-US" dirty="0"/>
          </a:p>
          <a:p>
            <a:pPr lvl="1" eaLnBrk="1" hangingPunct="1">
              <a:lnSpc>
                <a:spcPct val="80000"/>
              </a:lnSpc>
              <a:spcBef>
                <a:spcPct val="0"/>
              </a:spcBef>
            </a:pPr>
            <a:r>
              <a:rPr lang="en-US" altLang="en-US" dirty="0"/>
              <a:t>Minnehaha was first county to organize townships in 1879 when we were known as the Dakota Territory</a:t>
            </a:r>
          </a:p>
          <a:p>
            <a:pPr lvl="1" eaLnBrk="1" hangingPunct="1">
              <a:lnSpc>
                <a:spcPct val="80000"/>
              </a:lnSpc>
              <a:spcBef>
                <a:spcPct val="0"/>
              </a:spcBef>
            </a:pPr>
            <a:endParaRPr lang="en-US" altLang="en-US" dirty="0"/>
          </a:p>
          <a:p>
            <a:pPr lvl="1" eaLnBrk="1" hangingPunct="1">
              <a:lnSpc>
                <a:spcPct val="80000"/>
              </a:lnSpc>
              <a:spcBef>
                <a:spcPct val="0"/>
              </a:spcBef>
            </a:pPr>
            <a:r>
              <a:rPr lang="en-US" altLang="en-US" dirty="0"/>
              <a:t>South Dakota became state on Nov. 2, 1889</a:t>
            </a:r>
          </a:p>
          <a:p>
            <a:pPr lvl="1" eaLnBrk="1" hangingPunct="1">
              <a:lnSpc>
                <a:spcPct val="80000"/>
              </a:lnSpc>
              <a:spcBef>
                <a:spcPct val="0"/>
              </a:spcBef>
            </a:pPr>
            <a:endParaRPr lang="en-US" altLang="en-US" dirty="0"/>
          </a:p>
          <a:p>
            <a:pPr lvl="1" eaLnBrk="1" hangingPunct="1">
              <a:lnSpc>
                <a:spcPct val="80000"/>
              </a:lnSpc>
              <a:spcBef>
                <a:spcPct val="0"/>
              </a:spcBef>
            </a:pPr>
            <a:r>
              <a:rPr lang="en-US" altLang="en-US" dirty="0"/>
              <a:t>Maximum amount (3 mills)  that township can levy remains the same as it was back in 1872</a:t>
            </a:r>
          </a:p>
          <a:p>
            <a:pPr lvl="1" eaLnBrk="1" hangingPunct="1">
              <a:lnSpc>
                <a:spcPct val="80000"/>
              </a:lnSpc>
              <a:spcBef>
                <a:spcPct val="0"/>
              </a:spcBef>
            </a:pPr>
            <a:endParaRPr lang="en-US" altLang="en-US" dirty="0"/>
          </a:p>
          <a:p>
            <a:pPr eaLnBrk="1" hangingPunct="1">
              <a:spcBef>
                <a:spcPct val="0"/>
              </a:spcBef>
            </a:pPr>
            <a:endParaRPr lang="en-US" altLang="en-US" dirty="0"/>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60112" indent="-292351">
              <a:defRPr>
                <a:solidFill>
                  <a:schemeClr val="tx1"/>
                </a:solidFill>
                <a:latin typeface="Arial" panose="020B0604020202020204" pitchFamily="34" charset="0"/>
              </a:defRPr>
            </a:lvl2pPr>
            <a:lvl3pPr marL="1169403" indent="-233881">
              <a:defRPr>
                <a:solidFill>
                  <a:schemeClr val="tx1"/>
                </a:solidFill>
                <a:latin typeface="Arial" panose="020B0604020202020204" pitchFamily="34" charset="0"/>
              </a:defRPr>
            </a:lvl3pPr>
            <a:lvl4pPr marL="1637165" indent="-233881">
              <a:defRPr>
                <a:solidFill>
                  <a:schemeClr val="tx1"/>
                </a:solidFill>
                <a:latin typeface="Arial" panose="020B0604020202020204" pitchFamily="34" charset="0"/>
              </a:defRPr>
            </a:lvl4pPr>
            <a:lvl5pPr marL="2104926" indent="-233881">
              <a:defRPr>
                <a:solidFill>
                  <a:schemeClr val="tx1"/>
                </a:solidFill>
                <a:latin typeface="Arial" panose="020B0604020202020204" pitchFamily="34" charset="0"/>
              </a:defRPr>
            </a:lvl5pPr>
            <a:lvl6pPr marL="2572687" indent="-233881" eaLnBrk="0" fontAlgn="base" hangingPunct="0">
              <a:spcBef>
                <a:spcPct val="0"/>
              </a:spcBef>
              <a:spcAft>
                <a:spcPct val="0"/>
              </a:spcAft>
              <a:defRPr>
                <a:solidFill>
                  <a:schemeClr val="tx1"/>
                </a:solidFill>
                <a:latin typeface="Arial" panose="020B0604020202020204" pitchFamily="34" charset="0"/>
              </a:defRPr>
            </a:lvl6pPr>
            <a:lvl7pPr marL="3040449" indent="-233881" eaLnBrk="0" fontAlgn="base" hangingPunct="0">
              <a:spcBef>
                <a:spcPct val="0"/>
              </a:spcBef>
              <a:spcAft>
                <a:spcPct val="0"/>
              </a:spcAft>
              <a:defRPr>
                <a:solidFill>
                  <a:schemeClr val="tx1"/>
                </a:solidFill>
                <a:latin typeface="Arial" panose="020B0604020202020204" pitchFamily="34" charset="0"/>
              </a:defRPr>
            </a:lvl7pPr>
            <a:lvl8pPr marL="3508210" indent="-233881" eaLnBrk="0" fontAlgn="base" hangingPunct="0">
              <a:spcBef>
                <a:spcPct val="0"/>
              </a:spcBef>
              <a:spcAft>
                <a:spcPct val="0"/>
              </a:spcAft>
              <a:defRPr>
                <a:solidFill>
                  <a:schemeClr val="tx1"/>
                </a:solidFill>
                <a:latin typeface="Arial" panose="020B0604020202020204" pitchFamily="34" charset="0"/>
              </a:defRPr>
            </a:lvl8pPr>
            <a:lvl9pPr marL="3975971" indent="-233881" eaLnBrk="0" fontAlgn="base" hangingPunct="0">
              <a:spcBef>
                <a:spcPct val="0"/>
              </a:spcBef>
              <a:spcAft>
                <a:spcPct val="0"/>
              </a:spcAft>
              <a:defRPr>
                <a:solidFill>
                  <a:schemeClr val="tx1"/>
                </a:solidFill>
                <a:latin typeface="Arial" panose="020B0604020202020204" pitchFamily="34" charset="0"/>
              </a:defRPr>
            </a:lvl9pPr>
          </a:lstStyle>
          <a:p>
            <a:fld id="{C0EA9FFE-0944-4FB4-839C-E356FA950987}" type="slidenum">
              <a:rPr lang="en-US" altLang="en-US"/>
              <a:pPr/>
              <a:t>2</a:t>
            </a:fld>
            <a:endParaRPr lang="en-US" altLang="en-US"/>
          </a:p>
        </p:txBody>
      </p:sp>
    </p:spTree>
    <p:extLst>
      <p:ext uri="{BB962C8B-B14F-4D97-AF65-F5344CB8AC3E}">
        <p14:creationId xmlns:p14="http://schemas.microsoft.com/office/powerpoint/2010/main" val="29620455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buFont typeface="Wingdings" panose="05000000000000000000" pitchFamily="2" charset="2"/>
              <a:buNone/>
            </a:pPr>
            <a:r>
              <a:rPr lang="en-US" altLang="en-US" b="1"/>
              <a:t>(SDCL 8-6-1)</a:t>
            </a:r>
            <a:r>
              <a:rPr lang="en-US" altLang="en-US"/>
              <a:t> Any person elected or appointed to the office of township clerk shall, before the person enters office, and within the time prescribed by law for filing the oath of office, execute a bond, conditioned upon the faithful discharge of the duties of the office, paid for by the township, and with a surety company authorized to conduct business in this state or through a pool arrangement as provided in </a:t>
            </a:r>
            <a:r>
              <a:rPr lang="en-US" altLang="en-US" b="1"/>
              <a:t>(SDCL 1-24-11 to 1-24-17)</a:t>
            </a:r>
            <a:r>
              <a:rPr lang="en-US" altLang="en-US"/>
              <a:t> inclusive.  The bond shall be for an amount set by and approved by the board of County Commissioners and filed in the County Auditor’s office.</a:t>
            </a:r>
          </a:p>
          <a:p>
            <a:pPr eaLnBrk="1" hangingPunct="1">
              <a:lnSpc>
                <a:spcPct val="90000"/>
              </a:lnSpc>
              <a:buFont typeface="Wingdings" panose="05000000000000000000" pitchFamily="2" charset="2"/>
              <a:buNone/>
            </a:pPr>
            <a:endParaRPr lang="en-US" altLang="en-US"/>
          </a:p>
          <a:p>
            <a:pPr eaLnBrk="1" hangingPunct="1">
              <a:lnSpc>
                <a:spcPct val="90000"/>
              </a:lnSpc>
              <a:buFont typeface="Wingdings" panose="05000000000000000000" pitchFamily="2" charset="2"/>
              <a:buNone/>
            </a:pPr>
            <a:r>
              <a:rPr lang="en-US" altLang="en-US"/>
              <a:t>The bond is set at an amount not more than $200,000.</a:t>
            </a:r>
          </a:p>
          <a:p>
            <a:pPr eaLnBrk="1" hangingPunct="1">
              <a:lnSpc>
                <a:spcPct val="90000"/>
              </a:lnSpc>
              <a:buFont typeface="Wingdings" panose="05000000000000000000" pitchFamily="2" charset="2"/>
              <a:buNone/>
            </a:pPr>
            <a:endParaRPr lang="en-US" altLang="en-US"/>
          </a:p>
          <a:p>
            <a:endParaRPr lang="en-US" altLang="en-US"/>
          </a:p>
          <a:p>
            <a:endParaRPr lang="en-US" altLang="en-US"/>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60112" indent="-292351">
              <a:defRPr>
                <a:solidFill>
                  <a:schemeClr val="tx1"/>
                </a:solidFill>
                <a:latin typeface="Arial" panose="020B0604020202020204" pitchFamily="34" charset="0"/>
              </a:defRPr>
            </a:lvl2pPr>
            <a:lvl3pPr marL="1169403" indent="-233881">
              <a:defRPr>
                <a:solidFill>
                  <a:schemeClr val="tx1"/>
                </a:solidFill>
                <a:latin typeface="Arial" panose="020B0604020202020204" pitchFamily="34" charset="0"/>
              </a:defRPr>
            </a:lvl3pPr>
            <a:lvl4pPr marL="1637165" indent="-233881">
              <a:defRPr>
                <a:solidFill>
                  <a:schemeClr val="tx1"/>
                </a:solidFill>
                <a:latin typeface="Arial" panose="020B0604020202020204" pitchFamily="34" charset="0"/>
              </a:defRPr>
            </a:lvl4pPr>
            <a:lvl5pPr marL="2104926" indent="-233881">
              <a:defRPr>
                <a:solidFill>
                  <a:schemeClr val="tx1"/>
                </a:solidFill>
                <a:latin typeface="Arial" panose="020B0604020202020204" pitchFamily="34" charset="0"/>
              </a:defRPr>
            </a:lvl5pPr>
            <a:lvl6pPr marL="2572687" indent="-233881" eaLnBrk="0" fontAlgn="base" hangingPunct="0">
              <a:spcBef>
                <a:spcPct val="0"/>
              </a:spcBef>
              <a:spcAft>
                <a:spcPct val="0"/>
              </a:spcAft>
              <a:defRPr>
                <a:solidFill>
                  <a:schemeClr val="tx1"/>
                </a:solidFill>
                <a:latin typeface="Arial" panose="020B0604020202020204" pitchFamily="34" charset="0"/>
              </a:defRPr>
            </a:lvl6pPr>
            <a:lvl7pPr marL="3040449" indent="-233881" eaLnBrk="0" fontAlgn="base" hangingPunct="0">
              <a:spcBef>
                <a:spcPct val="0"/>
              </a:spcBef>
              <a:spcAft>
                <a:spcPct val="0"/>
              </a:spcAft>
              <a:defRPr>
                <a:solidFill>
                  <a:schemeClr val="tx1"/>
                </a:solidFill>
                <a:latin typeface="Arial" panose="020B0604020202020204" pitchFamily="34" charset="0"/>
              </a:defRPr>
            </a:lvl7pPr>
            <a:lvl8pPr marL="3508210" indent="-233881" eaLnBrk="0" fontAlgn="base" hangingPunct="0">
              <a:spcBef>
                <a:spcPct val="0"/>
              </a:spcBef>
              <a:spcAft>
                <a:spcPct val="0"/>
              </a:spcAft>
              <a:defRPr>
                <a:solidFill>
                  <a:schemeClr val="tx1"/>
                </a:solidFill>
                <a:latin typeface="Arial" panose="020B0604020202020204" pitchFamily="34" charset="0"/>
              </a:defRPr>
            </a:lvl8pPr>
            <a:lvl9pPr marL="3975971" indent="-233881" eaLnBrk="0" fontAlgn="base" hangingPunct="0">
              <a:spcBef>
                <a:spcPct val="0"/>
              </a:spcBef>
              <a:spcAft>
                <a:spcPct val="0"/>
              </a:spcAft>
              <a:defRPr>
                <a:solidFill>
                  <a:schemeClr val="tx1"/>
                </a:solidFill>
                <a:latin typeface="Arial" panose="020B0604020202020204" pitchFamily="34" charset="0"/>
              </a:defRPr>
            </a:lvl9pPr>
          </a:lstStyle>
          <a:p>
            <a:fld id="{01A47601-501B-43F0-B2DC-0919F59C6208}" type="slidenum">
              <a:rPr lang="en-US" altLang="en-US"/>
              <a:pPr/>
              <a:t>21</a:t>
            </a:fld>
            <a:endParaRPr lang="en-US" altLang="en-US"/>
          </a:p>
        </p:txBody>
      </p:sp>
    </p:spTree>
    <p:extLst>
      <p:ext uri="{BB962C8B-B14F-4D97-AF65-F5344CB8AC3E}">
        <p14:creationId xmlns:p14="http://schemas.microsoft.com/office/powerpoint/2010/main" val="14266939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Treasurer’s responsibility to be in charge of the checking account is found in: </a:t>
            </a:r>
            <a:r>
              <a:rPr lang="en-US" altLang="en-US" b="1"/>
              <a:t>(SDCL 8-7-2).</a:t>
            </a:r>
          </a:p>
          <a:p>
            <a:endParaRPr lang="en-US" altLang="en-US"/>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60112" indent="-292351">
              <a:defRPr>
                <a:solidFill>
                  <a:schemeClr val="tx1"/>
                </a:solidFill>
                <a:latin typeface="Arial" panose="020B0604020202020204" pitchFamily="34" charset="0"/>
              </a:defRPr>
            </a:lvl2pPr>
            <a:lvl3pPr marL="1169403" indent="-233881">
              <a:defRPr>
                <a:solidFill>
                  <a:schemeClr val="tx1"/>
                </a:solidFill>
                <a:latin typeface="Arial" panose="020B0604020202020204" pitchFamily="34" charset="0"/>
              </a:defRPr>
            </a:lvl3pPr>
            <a:lvl4pPr marL="1637165" indent="-233881">
              <a:defRPr>
                <a:solidFill>
                  <a:schemeClr val="tx1"/>
                </a:solidFill>
                <a:latin typeface="Arial" panose="020B0604020202020204" pitchFamily="34" charset="0"/>
              </a:defRPr>
            </a:lvl4pPr>
            <a:lvl5pPr marL="2104926" indent="-233881">
              <a:defRPr>
                <a:solidFill>
                  <a:schemeClr val="tx1"/>
                </a:solidFill>
                <a:latin typeface="Arial" panose="020B0604020202020204" pitchFamily="34" charset="0"/>
              </a:defRPr>
            </a:lvl5pPr>
            <a:lvl6pPr marL="2572687" indent="-233881" eaLnBrk="0" fontAlgn="base" hangingPunct="0">
              <a:spcBef>
                <a:spcPct val="0"/>
              </a:spcBef>
              <a:spcAft>
                <a:spcPct val="0"/>
              </a:spcAft>
              <a:defRPr>
                <a:solidFill>
                  <a:schemeClr val="tx1"/>
                </a:solidFill>
                <a:latin typeface="Arial" panose="020B0604020202020204" pitchFamily="34" charset="0"/>
              </a:defRPr>
            </a:lvl6pPr>
            <a:lvl7pPr marL="3040449" indent="-233881" eaLnBrk="0" fontAlgn="base" hangingPunct="0">
              <a:spcBef>
                <a:spcPct val="0"/>
              </a:spcBef>
              <a:spcAft>
                <a:spcPct val="0"/>
              </a:spcAft>
              <a:defRPr>
                <a:solidFill>
                  <a:schemeClr val="tx1"/>
                </a:solidFill>
                <a:latin typeface="Arial" panose="020B0604020202020204" pitchFamily="34" charset="0"/>
              </a:defRPr>
            </a:lvl7pPr>
            <a:lvl8pPr marL="3508210" indent="-233881" eaLnBrk="0" fontAlgn="base" hangingPunct="0">
              <a:spcBef>
                <a:spcPct val="0"/>
              </a:spcBef>
              <a:spcAft>
                <a:spcPct val="0"/>
              </a:spcAft>
              <a:defRPr>
                <a:solidFill>
                  <a:schemeClr val="tx1"/>
                </a:solidFill>
                <a:latin typeface="Arial" panose="020B0604020202020204" pitchFamily="34" charset="0"/>
              </a:defRPr>
            </a:lvl8pPr>
            <a:lvl9pPr marL="3975971" indent="-233881" eaLnBrk="0" fontAlgn="base" hangingPunct="0">
              <a:spcBef>
                <a:spcPct val="0"/>
              </a:spcBef>
              <a:spcAft>
                <a:spcPct val="0"/>
              </a:spcAft>
              <a:defRPr>
                <a:solidFill>
                  <a:schemeClr val="tx1"/>
                </a:solidFill>
                <a:latin typeface="Arial" panose="020B0604020202020204" pitchFamily="34" charset="0"/>
              </a:defRPr>
            </a:lvl9pPr>
          </a:lstStyle>
          <a:p>
            <a:fld id="{7FBFB61E-D010-4DC5-A4BE-4470D074CB24}" type="slidenum">
              <a:rPr lang="en-US" altLang="en-US"/>
              <a:pPr/>
              <a:t>22</a:t>
            </a:fld>
            <a:endParaRPr lang="en-US" altLang="en-US"/>
          </a:p>
        </p:txBody>
      </p:sp>
    </p:spTree>
    <p:extLst>
      <p:ext uri="{BB962C8B-B14F-4D97-AF65-F5344CB8AC3E}">
        <p14:creationId xmlns:p14="http://schemas.microsoft.com/office/powerpoint/2010/main" val="24313053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Duties are found in </a:t>
            </a:r>
            <a:r>
              <a:rPr lang="en-US" altLang="en-US" b="1"/>
              <a:t>(SDCL 8-7),</a:t>
            </a:r>
            <a:r>
              <a:rPr lang="en-US" altLang="en-US"/>
              <a:t> first section talks about the bond.</a:t>
            </a:r>
          </a:p>
          <a:p>
            <a:endParaRPr lang="en-US" altLang="en-US"/>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60112" indent="-292351">
              <a:defRPr>
                <a:solidFill>
                  <a:schemeClr val="tx1"/>
                </a:solidFill>
                <a:latin typeface="Arial" panose="020B0604020202020204" pitchFamily="34" charset="0"/>
              </a:defRPr>
            </a:lvl2pPr>
            <a:lvl3pPr marL="1169403" indent="-233881">
              <a:defRPr>
                <a:solidFill>
                  <a:schemeClr val="tx1"/>
                </a:solidFill>
                <a:latin typeface="Arial" panose="020B0604020202020204" pitchFamily="34" charset="0"/>
              </a:defRPr>
            </a:lvl3pPr>
            <a:lvl4pPr marL="1637165" indent="-233881">
              <a:defRPr>
                <a:solidFill>
                  <a:schemeClr val="tx1"/>
                </a:solidFill>
                <a:latin typeface="Arial" panose="020B0604020202020204" pitchFamily="34" charset="0"/>
              </a:defRPr>
            </a:lvl4pPr>
            <a:lvl5pPr marL="2104926" indent="-233881">
              <a:defRPr>
                <a:solidFill>
                  <a:schemeClr val="tx1"/>
                </a:solidFill>
                <a:latin typeface="Arial" panose="020B0604020202020204" pitchFamily="34" charset="0"/>
              </a:defRPr>
            </a:lvl5pPr>
            <a:lvl6pPr marL="2572687" indent="-233881" eaLnBrk="0" fontAlgn="base" hangingPunct="0">
              <a:spcBef>
                <a:spcPct val="0"/>
              </a:spcBef>
              <a:spcAft>
                <a:spcPct val="0"/>
              </a:spcAft>
              <a:defRPr>
                <a:solidFill>
                  <a:schemeClr val="tx1"/>
                </a:solidFill>
                <a:latin typeface="Arial" panose="020B0604020202020204" pitchFamily="34" charset="0"/>
              </a:defRPr>
            </a:lvl6pPr>
            <a:lvl7pPr marL="3040449" indent="-233881" eaLnBrk="0" fontAlgn="base" hangingPunct="0">
              <a:spcBef>
                <a:spcPct val="0"/>
              </a:spcBef>
              <a:spcAft>
                <a:spcPct val="0"/>
              </a:spcAft>
              <a:defRPr>
                <a:solidFill>
                  <a:schemeClr val="tx1"/>
                </a:solidFill>
                <a:latin typeface="Arial" panose="020B0604020202020204" pitchFamily="34" charset="0"/>
              </a:defRPr>
            </a:lvl7pPr>
            <a:lvl8pPr marL="3508210" indent="-233881" eaLnBrk="0" fontAlgn="base" hangingPunct="0">
              <a:spcBef>
                <a:spcPct val="0"/>
              </a:spcBef>
              <a:spcAft>
                <a:spcPct val="0"/>
              </a:spcAft>
              <a:defRPr>
                <a:solidFill>
                  <a:schemeClr val="tx1"/>
                </a:solidFill>
                <a:latin typeface="Arial" panose="020B0604020202020204" pitchFamily="34" charset="0"/>
              </a:defRPr>
            </a:lvl8pPr>
            <a:lvl9pPr marL="3975971" indent="-233881" eaLnBrk="0" fontAlgn="base" hangingPunct="0">
              <a:spcBef>
                <a:spcPct val="0"/>
              </a:spcBef>
              <a:spcAft>
                <a:spcPct val="0"/>
              </a:spcAft>
              <a:defRPr>
                <a:solidFill>
                  <a:schemeClr val="tx1"/>
                </a:solidFill>
                <a:latin typeface="Arial" panose="020B0604020202020204" pitchFamily="34" charset="0"/>
              </a:defRPr>
            </a:lvl9pPr>
          </a:lstStyle>
          <a:p>
            <a:fld id="{E6E69215-1C22-4610-A631-12A17EE8BB91}" type="slidenum">
              <a:rPr lang="en-US" altLang="en-US"/>
              <a:pPr/>
              <a:t>23</a:t>
            </a:fld>
            <a:endParaRPr lang="en-US" altLang="en-US"/>
          </a:p>
        </p:txBody>
      </p:sp>
    </p:spTree>
    <p:extLst>
      <p:ext uri="{BB962C8B-B14F-4D97-AF65-F5344CB8AC3E}">
        <p14:creationId xmlns:p14="http://schemas.microsoft.com/office/powerpoint/2010/main" val="216521889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1D1451-14FF-41A9-B55A-04E19E73CE5F}" type="slidenum">
              <a:rPr lang="en-US" altLang="en-US" smtClean="0"/>
              <a:pPr/>
              <a:t>24</a:t>
            </a:fld>
            <a:endParaRPr lang="en-US" altLang="en-US"/>
          </a:p>
        </p:txBody>
      </p:sp>
    </p:spTree>
    <p:extLst>
      <p:ext uri="{BB962C8B-B14F-4D97-AF65-F5344CB8AC3E}">
        <p14:creationId xmlns:p14="http://schemas.microsoft.com/office/powerpoint/2010/main" val="1338214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There are only two short sections found in </a:t>
            </a:r>
            <a:r>
              <a:rPr lang="en-US" altLang="en-US" b="1" dirty="0"/>
              <a:t>(SDCL 8-8)</a:t>
            </a:r>
            <a:r>
              <a:rPr lang="en-US" altLang="en-US" dirty="0"/>
              <a:t> addressing the duties of a constable.  Basically, they have the power to arrest and detain persons for disorderly conduct in township containing an unincorporated town.</a:t>
            </a:r>
          </a:p>
          <a:p>
            <a:endParaRPr lang="en-US" altLang="en-US" dirty="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60112" indent="-292351">
              <a:defRPr>
                <a:solidFill>
                  <a:schemeClr val="tx1"/>
                </a:solidFill>
                <a:latin typeface="Arial" panose="020B0604020202020204" pitchFamily="34" charset="0"/>
              </a:defRPr>
            </a:lvl2pPr>
            <a:lvl3pPr marL="1169403" indent="-233881">
              <a:defRPr>
                <a:solidFill>
                  <a:schemeClr val="tx1"/>
                </a:solidFill>
                <a:latin typeface="Arial" panose="020B0604020202020204" pitchFamily="34" charset="0"/>
              </a:defRPr>
            </a:lvl3pPr>
            <a:lvl4pPr marL="1637165" indent="-233881">
              <a:defRPr>
                <a:solidFill>
                  <a:schemeClr val="tx1"/>
                </a:solidFill>
                <a:latin typeface="Arial" panose="020B0604020202020204" pitchFamily="34" charset="0"/>
              </a:defRPr>
            </a:lvl4pPr>
            <a:lvl5pPr marL="2104926" indent="-233881">
              <a:defRPr>
                <a:solidFill>
                  <a:schemeClr val="tx1"/>
                </a:solidFill>
                <a:latin typeface="Arial" panose="020B0604020202020204" pitchFamily="34" charset="0"/>
              </a:defRPr>
            </a:lvl5pPr>
            <a:lvl6pPr marL="2572687" indent="-233881" eaLnBrk="0" fontAlgn="base" hangingPunct="0">
              <a:spcBef>
                <a:spcPct val="0"/>
              </a:spcBef>
              <a:spcAft>
                <a:spcPct val="0"/>
              </a:spcAft>
              <a:defRPr>
                <a:solidFill>
                  <a:schemeClr val="tx1"/>
                </a:solidFill>
                <a:latin typeface="Arial" panose="020B0604020202020204" pitchFamily="34" charset="0"/>
              </a:defRPr>
            </a:lvl6pPr>
            <a:lvl7pPr marL="3040449" indent="-233881" eaLnBrk="0" fontAlgn="base" hangingPunct="0">
              <a:spcBef>
                <a:spcPct val="0"/>
              </a:spcBef>
              <a:spcAft>
                <a:spcPct val="0"/>
              </a:spcAft>
              <a:defRPr>
                <a:solidFill>
                  <a:schemeClr val="tx1"/>
                </a:solidFill>
                <a:latin typeface="Arial" panose="020B0604020202020204" pitchFamily="34" charset="0"/>
              </a:defRPr>
            </a:lvl7pPr>
            <a:lvl8pPr marL="3508210" indent="-233881" eaLnBrk="0" fontAlgn="base" hangingPunct="0">
              <a:spcBef>
                <a:spcPct val="0"/>
              </a:spcBef>
              <a:spcAft>
                <a:spcPct val="0"/>
              </a:spcAft>
              <a:defRPr>
                <a:solidFill>
                  <a:schemeClr val="tx1"/>
                </a:solidFill>
                <a:latin typeface="Arial" panose="020B0604020202020204" pitchFamily="34" charset="0"/>
              </a:defRPr>
            </a:lvl8pPr>
            <a:lvl9pPr marL="3975971" indent="-233881" eaLnBrk="0" fontAlgn="base" hangingPunct="0">
              <a:spcBef>
                <a:spcPct val="0"/>
              </a:spcBef>
              <a:spcAft>
                <a:spcPct val="0"/>
              </a:spcAft>
              <a:defRPr>
                <a:solidFill>
                  <a:schemeClr val="tx1"/>
                </a:solidFill>
                <a:latin typeface="Arial" panose="020B0604020202020204" pitchFamily="34" charset="0"/>
              </a:defRPr>
            </a:lvl9pPr>
          </a:lstStyle>
          <a:p>
            <a:fld id="{3B2EE698-DEC5-45D9-8D73-4310F46488BE}" type="slidenum">
              <a:rPr lang="en-US" altLang="en-US"/>
              <a:pPr/>
              <a:t>25</a:t>
            </a:fld>
            <a:endParaRPr lang="en-US" altLang="en-US"/>
          </a:p>
        </p:txBody>
      </p:sp>
    </p:spTree>
    <p:extLst>
      <p:ext uri="{BB962C8B-B14F-4D97-AF65-F5344CB8AC3E}">
        <p14:creationId xmlns:p14="http://schemas.microsoft.com/office/powerpoint/2010/main" val="12694290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While Dakota Territory- they also had 2 justices of the peace and 2 constables- however those positions were elected once every 2 years</a:t>
            </a: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60112" indent="-292351">
              <a:defRPr>
                <a:solidFill>
                  <a:schemeClr val="tx1"/>
                </a:solidFill>
                <a:latin typeface="Arial" panose="020B0604020202020204" pitchFamily="34" charset="0"/>
              </a:defRPr>
            </a:lvl2pPr>
            <a:lvl3pPr marL="1169403" indent="-233881">
              <a:defRPr>
                <a:solidFill>
                  <a:schemeClr val="tx1"/>
                </a:solidFill>
                <a:latin typeface="Arial" panose="020B0604020202020204" pitchFamily="34" charset="0"/>
              </a:defRPr>
            </a:lvl3pPr>
            <a:lvl4pPr marL="1637165" indent="-233881">
              <a:defRPr>
                <a:solidFill>
                  <a:schemeClr val="tx1"/>
                </a:solidFill>
                <a:latin typeface="Arial" panose="020B0604020202020204" pitchFamily="34" charset="0"/>
              </a:defRPr>
            </a:lvl4pPr>
            <a:lvl5pPr marL="2104926" indent="-233881">
              <a:defRPr>
                <a:solidFill>
                  <a:schemeClr val="tx1"/>
                </a:solidFill>
                <a:latin typeface="Arial" panose="020B0604020202020204" pitchFamily="34" charset="0"/>
              </a:defRPr>
            </a:lvl5pPr>
            <a:lvl6pPr marL="2572687" indent="-233881" eaLnBrk="0" fontAlgn="base" hangingPunct="0">
              <a:spcBef>
                <a:spcPct val="0"/>
              </a:spcBef>
              <a:spcAft>
                <a:spcPct val="0"/>
              </a:spcAft>
              <a:defRPr>
                <a:solidFill>
                  <a:schemeClr val="tx1"/>
                </a:solidFill>
                <a:latin typeface="Arial" panose="020B0604020202020204" pitchFamily="34" charset="0"/>
              </a:defRPr>
            </a:lvl6pPr>
            <a:lvl7pPr marL="3040449" indent="-233881" eaLnBrk="0" fontAlgn="base" hangingPunct="0">
              <a:spcBef>
                <a:spcPct val="0"/>
              </a:spcBef>
              <a:spcAft>
                <a:spcPct val="0"/>
              </a:spcAft>
              <a:defRPr>
                <a:solidFill>
                  <a:schemeClr val="tx1"/>
                </a:solidFill>
                <a:latin typeface="Arial" panose="020B0604020202020204" pitchFamily="34" charset="0"/>
              </a:defRPr>
            </a:lvl7pPr>
            <a:lvl8pPr marL="3508210" indent="-233881" eaLnBrk="0" fontAlgn="base" hangingPunct="0">
              <a:spcBef>
                <a:spcPct val="0"/>
              </a:spcBef>
              <a:spcAft>
                <a:spcPct val="0"/>
              </a:spcAft>
              <a:defRPr>
                <a:solidFill>
                  <a:schemeClr val="tx1"/>
                </a:solidFill>
                <a:latin typeface="Arial" panose="020B0604020202020204" pitchFamily="34" charset="0"/>
              </a:defRPr>
            </a:lvl8pPr>
            <a:lvl9pPr marL="3975971" indent="-233881" eaLnBrk="0" fontAlgn="base" hangingPunct="0">
              <a:spcBef>
                <a:spcPct val="0"/>
              </a:spcBef>
              <a:spcAft>
                <a:spcPct val="0"/>
              </a:spcAft>
              <a:defRPr>
                <a:solidFill>
                  <a:schemeClr val="tx1"/>
                </a:solidFill>
                <a:latin typeface="Arial" panose="020B0604020202020204" pitchFamily="34" charset="0"/>
              </a:defRPr>
            </a:lvl9pPr>
          </a:lstStyle>
          <a:p>
            <a:fld id="{992492AC-795E-4621-9048-33F929AB0AFB}" type="slidenum">
              <a:rPr lang="en-US" altLang="en-US"/>
              <a:pPr/>
              <a:t>3</a:t>
            </a:fld>
            <a:endParaRPr lang="en-US" altLang="en-US"/>
          </a:p>
        </p:txBody>
      </p:sp>
    </p:spTree>
    <p:extLst>
      <p:ext uri="{BB962C8B-B14F-4D97-AF65-F5344CB8AC3E}">
        <p14:creationId xmlns:p14="http://schemas.microsoft.com/office/powerpoint/2010/main" val="11172133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Dates of regular, required meetings can only be changed if 2 supervisors submit a statement signed by them not less than 12 days before the required meeting date and then notice is publicized as required in 8-3-1.</a:t>
            </a:r>
          </a:p>
          <a:p>
            <a:endParaRPr lang="en-US" altLang="en-US" dirty="0"/>
          </a:p>
          <a:p>
            <a:r>
              <a:rPr lang="en-US" altLang="en-US" dirty="0"/>
              <a:t>Annual meeting date is codified in law and may not be changed. It can only </a:t>
            </a:r>
            <a:r>
              <a:rPr lang="en-US" altLang="en-US" baseline="0" dirty="0"/>
              <a:t>be postponed due to inclement weather, to the following Tuesday.  This should be noted in the advertising of the first date.  It will not need to be re-advertised.</a:t>
            </a:r>
            <a:endParaRPr lang="en-US" altLang="en-US" dirty="0"/>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60112" indent="-292351">
              <a:defRPr>
                <a:solidFill>
                  <a:schemeClr val="tx1"/>
                </a:solidFill>
                <a:latin typeface="Arial" panose="020B0604020202020204" pitchFamily="34" charset="0"/>
              </a:defRPr>
            </a:lvl2pPr>
            <a:lvl3pPr marL="1169403" indent="-233881">
              <a:defRPr>
                <a:solidFill>
                  <a:schemeClr val="tx1"/>
                </a:solidFill>
                <a:latin typeface="Arial" panose="020B0604020202020204" pitchFamily="34" charset="0"/>
              </a:defRPr>
            </a:lvl3pPr>
            <a:lvl4pPr marL="1637165" indent="-233881">
              <a:defRPr>
                <a:solidFill>
                  <a:schemeClr val="tx1"/>
                </a:solidFill>
                <a:latin typeface="Arial" panose="020B0604020202020204" pitchFamily="34" charset="0"/>
              </a:defRPr>
            </a:lvl4pPr>
            <a:lvl5pPr marL="2104926" indent="-233881">
              <a:defRPr>
                <a:solidFill>
                  <a:schemeClr val="tx1"/>
                </a:solidFill>
                <a:latin typeface="Arial" panose="020B0604020202020204" pitchFamily="34" charset="0"/>
              </a:defRPr>
            </a:lvl5pPr>
            <a:lvl6pPr marL="2572687" indent="-233881" eaLnBrk="0" fontAlgn="base" hangingPunct="0">
              <a:spcBef>
                <a:spcPct val="0"/>
              </a:spcBef>
              <a:spcAft>
                <a:spcPct val="0"/>
              </a:spcAft>
              <a:defRPr>
                <a:solidFill>
                  <a:schemeClr val="tx1"/>
                </a:solidFill>
                <a:latin typeface="Arial" panose="020B0604020202020204" pitchFamily="34" charset="0"/>
              </a:defRPr>
            </a:lvl6pPr>
            <a:lvl7pPr marL="3040449" indent="-233881" eaLnBrk="0" fontAlgn="base" hangingPunct="0">
              <a:spcBef>
                <a:spcPct val="0"/>
              </a:spcBef>
              <a:spcAft>
                <a:spcPct val="0"/>
              </a:spcAft>
              <a:defRPr>
                <a:solidFill>
                  <a:schemeClr val="tx1"/>
                </a:solidFill>
                <a:latin typeface="Arial" panose="020B0604020202020204" pitchFamily="34" charset="0"/>
              </a:defRPr>
            </a:lvl7pPr>
            <a:lvl8pPr marL="3508210" indent="-233881" eaLnBrk="0" fontAlgn="base" hangingPunct="0">
              <a:spcBef>
                <a:spcPct val="0"/>
              </a:spcBef>
              <a:spcAft>
                <a:spcPct val="0"/>
              </a:spcAft>
              <a:defRPr>
                <a:solidFill>
                  <a:schemeClr val="tx1"/>
                </a:solidFill>
                <a:latin typeface="Arial" panose="020B0604020202020204" pitchFamily="34" charset="0"/>
              </a:defRPr>
            </a:lvl8pPr>
            <a:lvl9pPr marL="3975971" indent="-233881" eaLnBrk="0" fontAlgn="base" hangingPunct="0">
              <a:spcBef>
                <a:spcPct val="0"/>
              </a:spcBef>
              <a:spcAft>
                <a:spcPct val="0"/>
              </a:spcAft>
              <a:defRPr>
                <a:solidFill>
                  <a:schemeClr val="tx1"/>
                </a:solidFill>
                <a:latin typeface="Arial" panose="020B0604020202020204" pitchFamily="34" charset="0"/>
              </a:defRPr>
            </a:lvl9pPr>
          </a:lstStyle>
          <a:p>
            <a:fld id="{1A90400B-A303-4A48-88EB-D2B7B3F2F096}" type="slidenum">
              <a:rPr lang="en-US" altLang="en-US"/>
              <a:pPr/>
              <a:t>4</a:t>
            </a:fld>
            <a:endParaRPr lang="en-US" altLang="en-US"/>
          </a:p>
        </p:txBody>
      </p:sp>
    </p:spTree>
    <p:extLst>
      <p:ext uri="{BB962C8B-B14F-4D97-AF65-F5344CB8AC3E}">
        <p14:creationId xmlns:p14="http://schemas.microsoft.com/office/powerpoint/2010/main" val="21540535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a:p>
            <a:pPr eaLnBrk="1" hangingPunct="1"/>
            <a:r>
              <a:rPr lang="en-US" altLang="en-US" u="sng"/>
              <a:t>Annual meeting or Special meetings</a:t>
            </a:r>
            <a:r>
              <a:rPr lang="en-US" altLang="en-US"/>
              <a:t>: Require publication twice (2x) in a weekly legal newspaper not more than 12 days prior to meeting or </a:t>
            </a:r>
          </a:p>
          <a:p>
            <a:pPr eaLnBrk="1" hangingPunct="1"/>
            <a:r>
              <a:rPr lang="en-US" altLang="en-US"/>
              <a:t>3 consecutive days in a daily newspaper.  MUST be LEGAL newspaper.  The Green Sheet  or other ag publications are NOT legal newspapers.  You can utilize them </a:t>
            </a:r>
            <a:r>
              <a:rPr lang="en-US" altLang="en-US" u="sng"/>
              <a:t>in addition to your legal newspaper but NOT as a substitution for them</a:t>
            </a:r>
            <a:r>
              <a:rPr lang="en-US" altLang="en-US"/>
              <a:t>.</a:t>
            </a:r>
          </a:p>
          <a:p>
            <a:pPr eaLnBrk="1" hangingPunct="1"/>
            <a:endParaRPr lang="en-US" altLang="en-US"/>
          </a:p>
          <a:p>
            <a:pPr eaLnBrk="1" hangingPunct="1"/>
            <a:r>
              <a:rPr lang="en-US" altLang="en-US"/>
              <a:t>Special meetings or elections are meetings where the public must vote on an issue such as a special election or a public hearing is required.  Those types of meetings MUST be publicized.</a:t>
            </a:r>
          </a:p>
          <a:p>
            <a:pPr eaLnBrk="1" hangingPunct="1"/>
            <a:endParaRPr lang="en-US" altLang="en-US"/>
          </a:p>
          <a:p>
            <a:pPr eaLnBrk="1" hangingPunct="1"/>
            <a:endParaRPr lang="en-US" altLang="en-US"/>
          </a:p>
          <a:p>
            <a:pPr eaLnBrk="1" hangingPunct="1"/>
            <a:r>
              <a:rPr lang="en-US" altLang="en-US" u="sng"/>
              <a:t>Regular township meetings doing township business only require:  </a:t>
            </a:r>
          </a:p>
          <a:p>
            <a:pPr eaLnBrk="1" hangingPunct="1"/>
            <a:r>
              <a:rPr lang="en-US" altLang="en-US"/>
              <a:t>Posting the agenda for your meeting at the principal office of the public body holding the meeting  24 hours prior to your meeting. </a:t>
            </a:r>
          </a:p>
          <a:p>
            <a:pPr eaLnBrk="1" hangingPunct="1"/>
            <a:r>
              <a:rPr lang="en-US" altLang="en-US"/>
              <a:t>It is highly recommended that only what is on the agenda are the only things to be acted upon at the meeting.  If other items come up, they should be for discussion only and action taken at a future board meeting. </a:t>
            </a:r>
          </a:p>
          <a:p>
            <a:pPr eaLnBrk="1" hangingPunct="1"/>
            <a:endParaRPr lang="en-US" altLang="en-US"/>
          </a:p>
          <a:p>
            <a:pPr eaLnBrk="1" hangingPunct="1"/>
            <a:endParaRPr lang="en-US" altLang="en-US"/>
          </a:p>
          <a:p>
            <a:pPr eaLnBrk="1" hangingPunct="1"/>
            <a:r>
              <a:rPr lang="en-US" altLang="en-US"/>
              <a:t>All township meetings and records are open to the public- Except executive meetings and personnel records.  Must be specific purpose of executive session such as personnel matter or pending litigation.</a:t>
            </a:r>
          </a:p>
          <a:p>
            <a:pPr eaLnBrk="1" hangingPunct="1"/>
            <a:endParaRPr lang="en-US" altLang="en-US"/>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60112" indent="-292351">
              <a:defRPr>
                <a:solidFill>
                  <a:schemeClr val="tx1"/>
                </a:solidFill>
                <a:latin typeface="Arial" panose="020B0604020202020204" pitchFamily="34" charset="0"/>
              </a:defRPr>
            </a:lvl2pPr>
            <a:lvl3pPr marL="1169403" indent="-233881">
              <a:defRPr>
                <a:solidFill>
                  <a:schemeClr val="tx1"/>
                </a:solidFill>
                <a:latin typeface="Arial" panose="020B0604020202020204" pitchFamily="34" charset="0"/>
              </a:defRPr>
            </a:lvl3pPr>
            <a:lvl4pPr marL="1637165" indent="-233881">
              <a:defRPr>
                <a:solidFill>
                  <a:schemeClr val="tx1"/>
                </a:solidFill>
                <a:latin typeface="Arial" panose="020B0604020202020204" pitchFamily="34" charset="0"/>
              </a:defRPr>
            </a:lvl4pPr>
            <a:lvl5pPr marL="2104926" indent="-233881">
              <a:defRPr>
                <a:solidFill>
                  <a:schemeClr val="tx1"/>
                </a:solidFill>
                <a:latin typeface="Arial" panose="020B0604020202020204" pitchFamily="34" charset="0"/>
              </a:defRPr>
            </a:lvl5pPr>
            <a:lvl6pPr marL="2572687" indent="-233881" eaLnBrk="0" fontAlgn="base" hangingPunct="0">
              <a:spcBef>
                <a:spcPct val="0"/>
              </a:spcBef>
              <a:spcAft>
                <a:spcPct val="0"/>
              </a:spcAft>
              <a:defRPr>
                <a:solidFill>
                  <a:schemeClr val="tx1"/>
                </a:solidFill>
                <a:latin typeface="Arial" panose="020B0604020202020204" pitchFamily="34" charset="0"/>
              </a:defRPr>
            </a:lvl6pPr>
            <a:lvl7pPr marL="3040449" indent="-233881" eaLnBrk="0" fontAlgn="base" hangingPunct="0">
              <a:spcBef>
                <a:spcPct val="0"/>
              </a:spcBef>
              <a:spcAft>
                <a:spcPct val="0"/>
              </a:spcAft>
              <a:defRPr>
                <a:solidFill>
                  <a:schemeClr val="tx1"/>
                </a:solidFill>
                <a:latin typeface="Arial" panose="020B0604020202020204" pitchFamily="34" charset="0"/>
              </a:defRPr>
            </a:lvl7pPr>
            <a:lvl8pPr marL="3508210" indent="-233881" eaLnBrk="0" fontAlgn="base" hangingPunct="0">
              <a:spcBef>
                <a:spcPct val="0"/>
              </a:spcBef>
              <a:spcAft>
                <a:spcPct val="0"/>
              </a:spcAft>
              <a:defRPr>
                <a:solidFill>
                  <a:schemeClr val="tx1"/>
                </a:solidFill>
                <a:latin typeface="Arial" panose="020B0604020202020204" pitchFamily="34" charset="0"/>
              </a:defRPr>
            </a:lvl8pPr>
            <a:lvl9pPr marL="3975971" indent="-233881" eaLnBrk="0" fontAlgn="base" hangingPunct="0">
              <a:spcBef>
                <a:spcPct val="0"/>
              </a:spcBef>
              <a:spcAft>
                <a:spcPct val="0"/>
              </a:spcAft>
              <a:defRPr>
                <a:solidFill>
                  <a:schemeClr val="tx1"/>
                </a:solidFill>
                <a:latin typeface="Arial" panose="020B0604020202020204" pitchFamily="34" charset="0"/>
              </a:defRPr>
            </a:lvl9pPr>
          </a:lstStyle>
          <a:p>
            <a:fld id="{AF30249E-F846-4D5E-89A7-B19050333A96}" type="slidenum">
              <a:rPr lang="en-US" altLang="en-US"/>
              <a:pPr/>
              <a:t>5</a:t>
            </a:fld>
            <a:endParaRPr lang="en-US" altLang="en-US"/>
          </a:p>
        </p:txBody>
      </p:sp>
    </p:spTree>
    <p:extLst>
      <p:ext uri="{BB962C8B-B14F-4D97-AF65-F5344CB8AC3E}">
        <p14:creationId xmlns:p14="http://schemas.microsoft.com/office/powerpoint/2010/main" val="33433118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pPr>
            <a:r>
              <a:rPr lang="en-US" altLang="en-US" dirty="0"/>
              <a:t>You can be considered a resident if you live 30 consecutive days in your township.  However you must be registered in that township.</a:t>
            </a:r>
          </a:p>
          <a:p>
            <a:pPr eaLnBrk="1" hangingPunct="1">
              <a:lnSpc>
                <a:spcPct val="90000"/>
              </a:lnSpc>
            </a:pPr>
            <a:endParaRPr lang="en-US" altLang="en-US" b="1" dirty="0"/>
          </a:p>
          <a:p>
            <a:pPr eaLnBrk="1" hangingPunct="1">
              <a:lnSpc>
                <a:spcPct val="90000"/>
              </a:lnSpc>
            </a:pPr>
            <a:endParaRPr lang="en-US" altLang="en-US" b="1" dirty="0"/>
          </a:p>
          <a:p>
            <a:pPr eaLnBrk="1" hangingPunct="1">
              <a:lnSpc>
                <a:spcPct val="90000"/>
              </a:lnSpc>
            </a:pPr>
            <a:endParaRPr lang="en-US" altLang="en-US" b="1" dirty="0"/>
          </a:p>
          <a:p>
            <a:pPr eaLnBrk="1" hangingPunct="1">
              <a:lnSpc>
                <a:spcPct val="90000"/>
              </a:lnSpc>
            </a:pPr>
            <a:r>
              <a:rPr lang="en-US" altLang="en-US" b="1" dirty="0"/>
              <a:t>(SDCL 8-5-2)</a:t>
            </a:r>
            <a:r>
              <a:rPr lang="en-US" altLang="en-US" dirty="0"/>
              <a:t>  At each regular meeting, the board of supervisors shall perform the duties required of it by law and transact any other business that may legally come before it.  The board may adjourn from time to time.  The township clerk or the chairman of the board of township supervisors may call special sessions if the interests of the township demand it upon giving  three days’ notice of such session by mailing a copy of such notice to each of the supervisors at their several post office addresses or by giving notice to each supervisor by telephone.</a:t>
            </a:r>
          </a:p>
          <a:p>
            <a:pPr eaLnBrk="1" hangingPunct="1">
              <a:lnSpc>
                <a:spcPct val="90000"/>
              </a:lnSpc>
            </a:pPr>
            <a:r>
              <a:rPr lang="en-US" altLang="en-US" b="1" dirty="0"/>
              <a:t>(SDCL 8-5)</a:t>
            </a:r>
            <a:r>
              <a:rPr lang="en-US" altLang="en-US" dirty="0"/>
              <a:t> outlines the general responsibilities of the Board of Supervisors.</a:t>
            </a:r>
          </a:p>
          <a:p>
            <a:endParaRPr lang="en-US" altLang="en-US" dirty="0"/>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60112" indent="-292351">
              <a:defRPr>
                <a:solidFill>
                  <a:schemeClr val="tx1"/>
                </a:solidFill>
                <a:latin typeface="Arial" panose="020B0604020202020204" pitchFamily="34" charset="0"/>
              </a:defRPr>
            </a:lvl2pPr>
            <a:lvl3pPr marL="1169403" indent="-233881">
              <a:defRPr>
                <a:solidFill>
                  <a:schemeClr val="tx1"/>
                </a:solidFill>
                <a:latin typeface="Arial" panose="020B0604020202020204" pitchFamily="34" charset="0"/>
              </a:defRPr>
            </a:lvl3pPr>
            <a:lvl4pPr marL="1637165" indent="-233881">
              <a:defRPr>
                <a:solidFill>
                  <a:schemeClr val="tx1"/>
                </a:solidFill>
                <a:latin typeface="Arial" panose="020B0604020202020204" pitchFamily="34" charset="0"/>
              </a:defRPr>
            </a:lvl4pPr>
            <a:lvl5pPr marL="2104926" indent="-233881">
              <a:defRPr>
                <a:solidFill>
                  <a:schemeClr val="tx1"/>
                </a:solidFill>
                <a:latin typeface="Arial" panose="020B0604020202020204" pitchFamily="34" charset="0"/>
              </a:defRPr>
            </a:lvl5pPr>
            <a:lvl6pPr marL="2572687" indent="-233881" eaLnBrk="0" fontAlgn="base" hangingPunct="0">
              <a:spcBef>
                <a:spcPct val="0"/>
              </a:spcBef>
              <a:spcAft>
                <a:spcPct val="0"/>
              </a:spcAft>
              <a:defRPr>
                <a:solidFill>
                  <a:schemeClr val="tx1"/>
                </a:solidFill>
                <a:latin typeface="Arial" panose="020B0604020202020204" pitchFamily="34" charset="0"/>
              </a:defRPr>
            </a:lvl6pPr>
            <a:lvl7pPr marL="3040449" indent="-233881" eaLnBrk="0" fontAlgn="base" hangingPunct="0">
              <a:spcBef>
                <a:spcPct val="0"/>
              </a:spcBef>
              <a:spcAft>
                <a:spcPct val="0"/>
              </a:spcAft>
              <a:defRPr>
                <a:solidFill>
                  <a:schemeClr val="tx1"/>
                </a:solidFill>
                <a:latin typeface="Arial" panose="020B0604020202020204" pitchFamily="34" charset="0"/>
              </a:defRPr>
            </a:lvl7pPr>
            <a:lvl8pPr marL="3508210" indent="-233881" eaLnBrk="0" fontAlgn="base" hangingPunct="0">
              <a:spcBef>
                <a:spcPct val="0"/>
              </a:spcBef>
              <a:spcAft>
                <a:spcPct val="0"/>
              </a:spcAft>
              <a:defRPr>
                <a:solidFill>
                  <a:schemeClr val="tx1"/>
                </a:solidFill>
                <a:latin typeface="Arial" panose="020B0604020202020204" pitchFamily="34" charset="0"/>
              </a:defRPr>
            </a:lvl8pPr>
            <a:lvl9pPr marL="3975971" indent="-233881" eaLnBrk="0" fontAlgn="base" hangingPunct="0">
              <a:spcBef>
                <a:spcPct val="0"/>
              </a:spcBef>
              <a:spcAft>
                <a:spcPct val="0"/>
              </a:spcAft>
              <a:defRPr>
                <a:solidFill>
                  <a:schemeClr val="tx1"/>
                </a:solidFill>
                <a:latin typeface="Arial" panose="020B0604020202020204" pitchFamily="34" charset="0"/>
              </a:defRPr>
            </a:lvl9pPr>
          </a:lstStyle>
          <a:p>
            <a:fld id="{69D75F2A-A8EA-4A36-A944-AD518BEAF3AF}" type="slidenum">
              <a:rPr lang="en-US" altLang="en-US"/>
              <a:pPr/>
              <a:t>6</a:t>
            </a:fld>
            <a:endParaRPr lang="en-US" altLang="en-US"/>
          </a:p>
        </p:txBody>
      </p:sp>
    </p:spTree>
    <p:extLst>
      <p:ext uri="{BB962C8B-B14F-4D97-AF65-F5344CB8AC3E}">
        <p14:creationId xmlns:p14="http://schemas.microsoft.com/office/powerpoint/2010/main" val="12632071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Township meeting held the first Tuesday in March.</a:t>
            </a:r>
          </a:p>
          <a:p>
            <a:pPr eaLnBrk="1" hangingPunct="1">
              <a:spcBef>
                <a:spcPct val="0"/>
              </a:spcBef>
            </a:pPr>
            <a:endParaRPr lang="en-US" altLang="en-US"/>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60112" indent="-292351">
              <a:defRPr>
                <a:solidFill>
                  <a:schemeClr val="tx1"/>
                </a:solidFill>
                <a:latin typeface="Arial" panose="020B0604020202020204" pitchFamily="34" charset="0"/>
              </a:defRPr>
            </a:lvl2pPr>
            <a:lvl3pPr marL="1169403" indent="-233881">
              <a:defRPr>
                <a:solidFill>
                  <a:schemeClr val="tx1"/>
                </a:solidFill>
                <a:latin typeface="Arial" panose="020B0604020202020204" pitchFamily="34" charset="0"/>
              </a:defRPr>
            </a:lvl3pPr>
            <a:lvl4pPr marL="1637165" indent="-233881">
              <a:defRPr>
                <a:solidFill>
                  <a:schemeClr val="tx1"/>
                </a:solidFill>
                <a:latin typeface="Arial" panose="020B0604020202020204" pitchFamily="34" charset="0"/>
              </a:defRPr>
            </a:lvl4pPr>
            <a:lvl5pPr marL="2104926" indent="-233881">
              <a:defRPr>
                <a:solidFill>
                  <a:schemeClr val="tx1"/>
                </a:solidFill>
                <a:latin typeface="Arial" panose="020B0604020202020204" pitchFamily="34" charset="0"/>
              </a:defRPr>
            </a:lvl5pPr>
            <a:lvl6pPr marL="2572687" indent="-233881" eaLnBrk="0" fontAlgn="base" hangingPunct="0">
              <a:spcBef>
                <a:spcPct val="0"/>
              </a:spcBef>
              <a:spcAft>
                <a:spcPct val="0"/>
              </a:spcAft>
              <a:defRPr>
                <a:solidFill>
                  <a:schemeClr val="tx1"/>
                </a:solidFill>
                <a:latin typeface="Arial" panose="020B0604020202020204" pitchFamily="34" charset="0"/>
              </a:defRPr>
            </a:lvl6pPr>
            <a:lvl7pPr marL="3040449" indent="-233881" eaLnBrk="0" fontAlgn="base" hangingPunct="0">
              <a:spcBef>
                <a:spcPct val="0"/>
              </a:spcBef>
              <a:spcAft>
                <a:spcPct val="0"/>
              </a:spcAft>
              <a:defRPr>
                <a:solidFill>
                  <a:schemeClr val="tx1"/>
                </a:solidFill>
                <a:latin typeface="Arial" panose="020B0604020202020204" pitchFamily="34" charset="0"/>
              </a:defRPr>
            </a:lvl7pPr>
            <a:lvl8pPr marL="3508210" indent="-233881" eaLnBrk="0" fontAlgn="base" hangingPunct="0">
              <a:spcBef>
                <a:spcPct val="0"/>
              </a:spcBef>
              <a:spcAft>
                <a:spcPct val="0"/>
              </a:spcAft>
              <a:defRPr>
                <a:solidFill>
                  <a:schemeClr val="tx1"/>
                </a:solidFill>
                <a:latin typeface="Arial" panose="020B0604020202020204" pitchFamily="34" charset="0"/>
              </a:defRPr>
            </a:lvl8pPr>
            <a:lvl9pPr marL="3975971" indent="-233881" eaLnBrk="0" fontAlgn="base" hangingPunct="0">
              <a:spcBef>
                <a:spcPct val="0"/>
              </a:spcBef>
              <a:spcAft>
                <a:spcPct val="0"/>
              </a:spcAft>
              <a:defRPr>
                <a:solidFill>
                  <a:schemeClr val="tx1"/>
                </a:solidFill>
                <a:latin typeface="Arial" panose="020B0604020202020204" pitchFamily="34" charset="0"/>
              </a:defRPr>
            </a:lvl9pPr>
          </a:lstStyle>
          <a:p>
            <a:fld id="{956A9138-CD89-4FDA-A5E7-B5EA51DB2F21}" type="slidenum">
              <a:rPr lang="en-US" altLang="en-US"/>
              <a:pPr/>
              <a:t>7</a:t>
            </a:fld>
            <a:endParaRPr lang="en-US" altLang="en-US"/>
          </a:p>
        </p:txBody>
      </p:sp>
    </p:spTree>
    <p:extLst>
      <p:ext uri="{BB962C8B-B14F-4D97-AF65-F5344CB8AC3E}">
        <p14:creationId xmlns:p14="http://schemas.microsoft.com/office/powerpoint/2010/main" val="24773257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Compensation is to be set at the Township Annual Meeting by the voters of the township.</a:t>
            </a:r>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60112" indent="-292351">
              <a:defRPr>
                <a:solidFill>
                  <a:schemeClr val="tx1"/>
                </a:solidFill>
                <a:latin typeface="Arial" panose="020B0604020202020204" pitchFamily="34" charset="0"/>
              </a:defRPr>
            </a:lvl2pPr>
            <a:lvl3pPr marL="1169403" indent="-233881">
              <a:defRPr>
                <a:solidFill>
                  <a:schemeClr val="tx1"/>
                </a:solidFill>
                <a:latin typeface="Arial" panose="020B0604020202020204" pitchFamily="34" charset="0"/>
              </a:defRPr>
            </a:lvl3pPr>
            <a:lvl4pPr marL="1637165" indent="-233881">
              <a:defRPr>
                <a:solidFill>
                  <a:schemeClr val="tx1"/>
                </a:solidFill>
                <a:latin typeface="Arial" panose="020B0604020202020204" pitchFamily="34" charset="0"/>
              </a:defRPr>
            </a:lvl4pPr>
            <a:lvl5pPr marL="2104926" indent="-233881">
              <a:defRPr>
                <a:solidFill>
                  <a:schemeClr val="tx1"/>
                </a:solidFill>
                <a:latin typeface="Arial" panose="020B0604020202020204" pitchFamily="34" charset="0"/>
              </a:defRPr>
            </a:lvl5pPr>
            <a:lvl6pPr marL="2572687" indent="-233881" eaLnBrk="0" fontAlgn="base" hangingPunct="0">
              <a:spcBef>
                <a:spcPct val="0"/>
              </a:spcBef>
              <a:spcAft>
                <a:spcPct val="0"/>
              </a:spcAft>
              <a:defRPr>
                <a:solidFill>
                  <a:schemeClr val="tx1"/>
                </a:solidFill>
                <a:latin typeface="Arial" panose="020B0604020202020204" pitchFamily="34" charset="0"/>
              </a:defRPr>
            </a:lvl6pPr>
            <a:lvl7pPr marL="3040449" indent="-233881" eaLnBrk="0" fontAlgn="base" hangingPunct="0">
              <a:spcBef>
                <a:spcPct val="0"/>
              </a:spcBef>
              <a:spcAft>
                <a:spcPct val="0"/>
              </a:spcAft>
              <a:defRPr>
                <a:solidFill>
                  <a:schemeClr val="tx1"/>
                </a:solidFill>
                <a:latin typeface="Arial" panose="020B0604020202020204" pitchFamily="34" charset="0"/>
              </a:defRPr>
            </a:lvl7pPr>
            <a:lvl8pPr marL="3508210" indent="-233881" eaLnBrk="0" fontAlgn="base" hangingPunct="0">
              <a:spcBef>
                <a:spcPct val="0"/>
              </a:spcBef>
              <a:spcAft>
                <a:spcPct val="0"/>
              </a:spcAft>
              <a:defRPr>
                <a:solidFill>
                  <a:schemeClr val="tx1"/>
                </a:solidFill>
                <a:latin typeface="Arial" panose="020B0604020202020204" pitchFamily="34" charset="0"/>
              </a:defRPr>
            </a:lvl8pPr>
            <a:lvl9pPr marL="3975971" indent="-233881" eaLnBrk="0" fontAlgn="base" hangingPunct="0">
              <a:spcBef>
                <a:spcPct val="0"/>
              </a:spcBef>
              <a:spcAft>
                <a:spcPct val="0"/>
              </a:spcAft>
              <a:defRPr>
                <a:solidFill>
                  <a:schemeClr val="tx1"/>
                </a:solidFill>
                <a:latin typeface="Arial" panose="020B0604020202020204" pitchFamily="34" charset="0"/>
              </a:defRPr>
            </a:lvl9pPr>
          </a:lstStyle>
          <a:p>
            <a:fld id="{824DD1CD-622F-46D3-98C2-B60F8C6D399D}" type="slidenum">
              <a:rPr lang="en-US" altLang="en-US"/>
              <a:pPr/>
              <a:t>8</a:t>
            </a:fld>
            <a:endParaRPr lang="en-US" altLang="en-US"/>
          </a:p>
        </p:txBody>
      </p:sp>
    </p:spTree>
    <p:extLst>
      <p:ext uri="{BB962C8B-B14F-4D97-AF65-F5344CB8AC3E}">
        <p14:creationId xmlns:p14="http://schemas.microsoft.com/office/powerpoint/2010/main" val="73064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60112" indent="-292351">
              <a:defRPr>
                <a:solidFill>
                  <a:schemeClr val="tx1"/>
                </a:solidFill>
                <a:latin typeface="Arial" panose="020B0604020202020204" pitchFamily="34" charset="0"/>
              </a:defRPr>
            </a:lvl2pPr>
            <a:lvl3pPr marL="1169403" indent="-233881">
              <a:defRPr>
                <a:solidFill>
                  <a:schemeClr val="tx1"/>
                </a:solidFill>
                <a:latin typeface="Arial" panose="020B0604020202020204" pitchFamily="34" charset="0"/>
              </a:defRPr>
            </a:lvl3pPr>
            <a:lvl4pPr marL="1637165" indent="-233881">
              <a:defRPr>
                <a:solidFill>
                  <a:schemeClr val="tx1"/>
                </a:solidFill>
                <a:latin typeface="Arial" panose="020B0604020202020204" pitchFamily="34" charset="0"/>
              </a:defRPr>
            </a:lvl4pPr>
            <a:lvl5pPr marL="2104926" indent="-233881">
              <a:defRPr>
                <a:solidFill>
                  <a:schemeClr val="tx1"/>
                </a:solidFill>
                <a:latin typeface="Arial" panose="020B0604020202020204" pitchFamily="34" charset="0"/>
              </a:defRPr>
            </a:lvl5pPr>
            <a:lvl6pPr marL="2572687" indent="-233881" eaLnBrk="0" fontAlgn="base" hangingPunct="0">
              <a:spcBef>
                <a:spcPct val="0"/>
              </a:spcBef>
              <a:spcAft>
                <a:spcPct val="0"/>
              </a:spcAft>
              <a:defRPr>
                <a:solidFill>
                  <a:schemeClr val="tx1"/>
                </a:solidFill>
                <a:latin typeface="Arial" panose="020B0604020202020204" pitchFamily="34" charset="0"/>
              </a:defRPr>
            </a:lvl6pPr>
            <a:lvl7pPr marL="3040449" indent="-233881" eaLnBrk="0" fontAlgn="base" hangingPunct="0">
              <a:spcBef>
                <a:spcPct val="0"/>
              </a:spcBef>
              <a:spcAft>
                <a:spcPct val="0"/>
              </a:spcAft>
              <a:defRPr>
                <a:solidFill>
                  <a:schemeClr val="tx1"/>
                </a:solidFill>
                <a:latin typeface="Arial" panose="020B0604020202020204" pitchFamily="34" charset="0"/>
              </a:defRPr>
            </a:lvl7pPr>
            <a:lvl8pPr marL="3508210" indent="-233881" eaLnBrk="0" fontAlgn="base" hangingPunct="0">
              <a:spcBef>
                <a:spcPct val="0"/>
              </a:spcBef>
              <a:spcAft>
                <a:spcPct val="0"/>
              </a:spcAft>
              <a:defRPr>
                <a:solidFill>
                  <a:schemeClr val="tx1"/>
                </a:solidFill>
                <a:latin typeface="Arial" panose="020B0604020202020204" pitchFamily="34" charset="0"/>
              </a:defRPr>
            </a:lvl8pPr>
            <a:lvl9pPr marL="3975971" indent="-233881" eaLnBrk="0" fontAlgn="base" hangingPunct="0">
              <a:spcBef>
                <a:spcPct val="0"/>
              </a:spcBef>
              <a:spcAft>
                <a:spcPct val="0"/>
              </a:spcAft>
              <a:defRPr>
                <a:solidFill>
                  <a:schemeClr val="tx1"/>
                </a:solidFill>
                <a:latin typeface="Arial" panose="020B0604020202020204" pitchFamily="34" charset="0"/>
              </a:defRPr>
            </a:lvl9pPr>
          </a:lstStyle>
          <a:p>
            <a:fld id="{10E043EB-228C-4B24-B575-5E0841467D72}" type="slidenum">
              <a:rPr lang="en-US" altLang="en-US"/>
              <a:pPr/>
              <a:t>9</a:t>
            </a:fld>
            <a:endParaRPr lang="en-US" altLang="en-US"/>
          </a:p>
        </p:txBody>
      </p:sp>
    </p:spTree>
    <p:extLst>
      <p:ext uri="{BB962C8B-B14F-4D97-AF65-F5344CB8AC3E}">
        <p14:creationId xmlns:p14="http://schemas.microsoft.com/office/powerpoint/2010/main" val="660364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6413"/>
            <a:chOff x="0" y="0"/>
            <a:chExt cx="5760" cy="4319"/>
          </a:xfrm>
        </p:grpSpPr>
        <p:sp>
          <p:nvSpPr>
            <p:cNvPr id="5" name="Freeform 3"/>
            <p:cNvSpPr>
              <a:spLocks/>
            </p:cNvSpPr>
            <p:nvPr/>
          </p:nvSpPr>
          <p:spPr bwMode="hidden">
            <a:xfrm>
              <a:off x="0" y="12"/>
              <a:ext cx="5758" cy="3273"/>
            </a:xfrm>
            <a:custGeom>
              <a:avLst/>
              <a:gdLst>
                <a:gd name="T0" fmla="*/ 3193 w 5740"/>
                <a:gd name="T1" fmla="*/ 1816 h 3273"/>
                <a:gd name="T2" fmla="*/ 0 w 5740"/>
                <a:gd name="T3" fmla="*/ 0 h 3273"/>
                <a:gd name="T4" fmla="*/ 0 w 5740"/>
                <a:gd name="T5" fmla="*/ 522 h 3273"/>
                <a:gd name="T6" fmla="*/ 3037 w 5740"/>
                <a:gd name="T7" fmla="*/ 1978 h 3273"/>
                <a:gd name="T8" fmla="*/ 5740 w 5740"/>
                <a:gd name="T9" fmla="*/ 3273 h 3273"/>
                <a:gd name="T10" fmla="*/ 5740 w 5740"/>
                <a:gd name="T11" fmla="*/ 3267 h 3273"/>
                <a:gd name="T12" fmla="*/ 3193 w 5740"/>
                <a:gd name="T13" fmla="*/ 1816 h 3273"/>
                <a:gd name="T14" fmla="*/ 3193 w 5740"/>
                <a:gd name="T15" fmla="*/ 1816 h 32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6" name="Freeform 4"/>
            <p:cNvSpPr>
              <a:spLocks/>
            </p:cNvSpPr>
            <p:nvPr/>
          </p:nvSpPr>
          <p:spPr bwMode="hidden">
            <a:xfrm>
              <a:off x="149" y="0"/>
              <a:ext cx="5609" cy="3243"/>
            </a:xfrm>
            <a:custGeom>
              <a:avLst/>
              <a:gdLst>
                <a:gd name="T0" fmla="*/ 3163 w 5591"/>
                <a:gd name="T1" fmla="*/ 1714 h 3243"/>
                <a:gd name="T2" fmla="*/ 431 w 5591"/>
                <a:gd name="T3" fmla="*/ 0 h 3243"/>
                <a:gd name="T4" fmla="*/ 0 w 5591"/>
                <a:gd name="T5" fmla="*/ 0 h 3243"/>
                <a:gd name="T6" fmla="*/ 3086 w 5591"/>
                <a:gd name="T7" fmla="*/ 1786 h 3243"/>
                <a:gd name="T8" fmla="*/ 5591 w 5591"/>
                <a:gd name="T9" fmla="*/ 3243 h 3243"/>
                <a:gd name="T10" fmla="*/ 5591 w 5591"/>
                <a:gd name="T11" fmla="*/ 3237 h 3243"/>
                <a:gd name="T12" fmla="*/ 3163 w 5591"/>
                <a:gd name="T13" fmla="*/ 1714 h 3243"/>
                <a:gd name="T14" fmla="*/ 3163 w 5591"/>
                <a:gd name="T15" fmla="*/ 1714 h 32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 name="Freeform 5"/>
            <p:cNvSpPr>
              <a:spLocks/>
            </p:cNvSpPr>
            <p:nvPr/>
          </p:nvSpPr>
          <p:spPr bwMode="hidden">
            <a:xfrm>
              <a:off x="0" y="3433"/>
              <a:ext cx="4038" cy="191"/>
            </a:xfrm>
            <a:custGeom>
              <a:avLst/>
              <a:gdLst>
                <a:gd name="T0" fmla="*/ 0 w 4042"/>
                <a:gd name="T1" fmla="*/ 156 h 192"/>
                <a:gd name="T2" fmla="*/ 4042 w 4042"/>
                <a:gd name="T3" fmla="*/ 192 h 192"/>
                <a:gd name="T4" fmla="*/ 4042 w 4042"/>
                <a:gd name="T5" fmla="*/ 144 h 192"/>
                <a:gd name="T6" fmla="*/ 0 w 4042"/>
                <a:gd name="T7" fmla="*/ 0 h 192"/>
                <a:gd name="T8" fmla="*/ 0 w 4042"/>
                <a:gd name="T9" fmla="*/ 156 h 192"/>
                <a:gd name="T10" fmla="*/ 0 w 4042"/>
                <a:gd name="T11" fmla="*/ 156 h 192"/>
              </a:gdLst>
              <a:ahLst/>
              <a:cxnLst>
                <a:cxn ang="0">
                  <a:pos x="T0" y="T1"/>
                </a:cxn>
                <a:cxn ang="0">
                  <a:pos x="T2" y="T3"/>
                </a:cxn>
                <a:cxn ang="0">
                  <a:pos x="T4" y="T5"/>
                </a:cxn>
                <a:cxn ang="0">
                  <a:pos x="T6" y="T7"/>
                </a:cxn>
                <a:cxn ang="0">
                  <a:pos x="T8" y="T9"/>
                </a:cxn>
                <a:cxn ang="0">
                  <a:pos x="T10" y="T11"/>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8" name="Freeform 6"/>
            <p:cNvSpPr>
              <a:spLocks/>
            </p:cNvSpPr>
            <p:nvPr/>
          </p:nvSpPr>
          <p:spPr bwMode="hidden">
            <a:xfrm>
              <a:off x="4038" y="3577"/>
              <a:ext cx="1720" cy="65"/>
            </a:xfrm>
            <a:custGeom>
              <a:avLst/>
              <a:gdLst>
                <a:gd name="T0" fmla="*/ 1708 w 1722"/>
                <a:gd name="T1" fmla="*/ 59 h 66"/>
                <a:gd name="T2" fmla="*/ 1708 w 1722"/>
                <a:gd name="T3" fmla="*/ 53 h 66"/>
                <a:gd name="T4" fmla="*/ 0 w 1722"/>
                <a:gd name="T5" fmla="*/ 0 h 66"/>
                <a:gd name="T6" fmla="*/ 0 w 1722"/>
                <a:gd name="T7" fmla="*/ 41 h 66"/>
                <a:gd name="T8" fmla="*/ 1708 w 1722"/>
                <a:gd name="T9" fmla="*/ 59 h 66"/>
                <a:gd name="T10" fmla="*/ 1708 w 1722"/>
                <a:gd name="T11" fmla="*/ 59 h 6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22" h="66">
                  <a:moveTo>
                    <a:pt x="1722" y="66"/>
                  </a:moveTo>
                  <a:lnTo>
                    <a:pt x="1722" y="60"/>
                  </a:lnTo>
                  <a:lnTo>
                    <a:pt x="0" y="0"/>
                  </a:lnTo>
                  <a:lnTo>
                    <a:pt x="0" y="48"/>
                  </a:lnTo>
                  <a:lnTo>
                    <a:pt x="1722" y="66"/>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7"/>
            <p:cNvSpPr>
              <a:spLocks/>
            </p:cNvSpPr>
            <p:nvPr/>
          </p:nvSpPr>
          <p:spPr bwMode="hidden">
            <a:xfrm>
              <a:off x="0" y="3726"/>
              <a:ext cx="4784" cy="329"/>
            </a:xfrm>
            <a:custGeom>
              <a:avLst/>
              <a:gdLst>
                <a:gd name="T0" fmla="*/ 0 w 4789"/>
                <a:gd name="T1" fmla="*/ 329 h 329"/>
                <a:gd name="T2" fmla="*/ 4789 w 4789"/>
                <a:gd name="T3" fmla="*/ 77 h 329"/>
                <a:gd name="T4" fmla="*/ 4789 w 4789"/>
                <a:gd name="T5" fmla="*/ 0 h 329"/>
                <a:gd name="T6" fmla="*/ 0 w 4789"/>
                <a:gd name="T7" fmla="*/ 107 h 329"/>
                <a:gd name="T8" fmla="*/ 0 w 4789"/>
                <a:gd name="T9" fmla="*/ 329 h 329"/>
                <a:gd name="T10" fmla="*/ 0 w 4789"/>
                <a:gd name="T11" fmla="*/ 329 h 329"/>
              </a:gdLst>
              <a:ahLst/>
              <a:cxnLst>
                <a:cxn ang="0">
                  <a:pos x="T0" y="T1"/>
                </a:cxn>
                <a:cxn ang="0">
                  <a:pos x="T2" y="T3"/>
                </a:cxn>
                <a:cxn ang="0">
                  <a:pos x="T4" y="T5"/>
                </a:cxn>
                <a:cxn ang="0">
                  <a:pos x="T6" y="T7"/>
                </a:cxn>
                <a:cxn ang="0">
                  <a:pos x="T8" y="T9"/>
                </a:cxn>
                <a:cxn ang="0">
                  <a:pos x="T10" y="T11"/>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0" name="Freeform 8"/>
            <p:cNvSpPr>
              <a:spLocks/>
            </p:cNvSpPr>
            <p:nvPr/>
          </p:nvSpPr>
          <p:spPr bwMode="hidden">
            <a:xfrm>
              <a:off x="4784" y="3702"/>
              <a:ext cx="974" cy="101"/>
            </a:xfrm>
            <a:custGeom>
              <a:avLst/>
              <a:gdLst>
                <a:gd name="T0" fmla="*/ 968 w 975"/>
                <a:gd name="T1" fmla="*/ 48 h 101"/>
                <a:gd name="T2" fmla="*/ 968 w 975"/>
                <a:gd name="T3" fmla="*/ 0 h 101"/>
                <a:gd name="T4" fmla="*/ 0 w 975"/>
                <a:gd name="T5" fmla="*/ 24 h 101"/>
                <a:gd name="T6" fmla="*/ 0 w 975"/>
                <a:gd name="T7" fmla="*/ 101 h 101"/>
                <a:gd name="T8" fmla="*/ 968 w 975"/>
                <a:gd name="T9" fmla="*/ 48 h 101"/>
                <a:gd name="T10" fmla="*/ 968 w 975"/>
                <a:gd name="T11" fmla="*/ 48 h 1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75" h="101">
                  <a:moveTo>
                    <a:pt x="975" y="48"/>
                  </a:moveTo>
                  <a:lnTo>
                    <a:pt x="975" y="0"/>
                  </a:lnTo>
                  <a:lnTo>
                    <a:pt x="0" y="24"/>
                  </a:lnTo>
                  <a:lnTo>
                    <a:pt x="0" y="101"/>
                  </a:lnTo>
                  <a:lnTo>
                    <a:pt x="975" y="48"/>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9"/>
            <p:cNvSpPr>
              <a:spLocks/>
            </p:cNvSpPr>
            <p:nvPr/>
          </p:nvSpPr>
          <p:spPr bwMode="hidden">
            <a:xfrm>
              <a:off x="3619" y="3815"/>
              <a:ext cx="2139" cy="198"/>
            </a:xfrm>
            <a:custGeom>
              <a:avLst/>
              <a:gdLst>
                <a:gd name="T0" fmla="*/ 2127 w 2141"/>
                <a:gd name="T1" fmla="*/ 0 h 198"/>
                <a:gd name="T2" fmla="*/ 0 w 2141"/>
                <a:gd name="T3" fmla="*/ 156 h 198"/>
                <a:gd name="T4" fmla="*/ 0 w 2141"/>
                <a:gd name="T5" fmla="*/ 198 h 198"/>
                <a:gd name="T6" fmla="*/ 2127 w 2141"/>
                <a:gd name="T7" fmla="*/ 0 h 198"/>
                <a:gd name="T8" fmla="*/ 2127 w 2141"/>
                <a:gd name="T9" fmla="*/ 0 h 1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41" h="198">
                  <a:moveTo>
                    <a:pt x="2141" y="0"/>
                  </a:moveTo>
                  <a:lnTo>
                    <a:pt x="0" y="156"/>
                  </a:lnTo>
                  <a:lnTo>
                    <a:pt x="0" y="198"/>
                  </a:lnTo>
                  <a:lnTo>
                    <a:pt x="2141"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0"/>
            <p:cNvSpPr>
              <a:spLocks/>
            </p:cNvSpPr>
            <p:nvPr/>
          </p:nvSpPr>
          <p:spPr bwMode="hidden">
            <a:xfrm>
              <a:off x="0" y="3971"/>
              <a:ext cx="3619" cy="348"/>
            </a:xfrm>
            <a:custGeom>
              <a:avLst/>
              <a:gdLst>
                <a:gd name="T0" fmla="*/ 0 w 3623"/>
                <a:gd name="T1" fmla="*/ 348 h 348"/>
                <a:gd name="T2" fmla="*/ 311 w 3623"/>
                <a:gd name="T3" fmla="*/ 348 h 348"/>
                <a:gd name="T4" fmla="*/ 3623 w 3623"/>
                <a:gd name="T5" fmla="*/ 42 h 348"/>
                <a:gd name="T6" fmla="*/ 3623 w 3623"/>
                <a:gd name="T7" fmla="*/ 0 h 348"/>
                <a:gd name="T8" fmla="*/ 0 w 3623"/>
                <a:gd name="T9" fmla="*/ 264 h 348"/>
                <a:gd name="T10" fmla="*/ 0 w 3623"/>
                <a:gd name="T11" fmla="*/ 348 h 348"/>
                <a:gd name="T12" fmla="*/ 0 w 3623"/>
                <a:gd name="T13" fmla="*/ 348 h 348"/>
              </a:gdLst>
              <a:ahLst/>
              <a:cxnLst>
                <a:cxn ang="0">
                  <a:pos x="T0" y="T1"/>
                </a:cxn>
                <a:cxn ang="0">
                  <a:pos x="T2" y="T3"/>
                </a:cxn>
                <a:cxn ang="0">
                  <a:pos x="T4" y="T5"/>
                </a:cxn>
                <a:cxn ang="0">
                  <a:pos x="T6" y="T7"/>
                </a:cxn>
                <a:cxn ang="0">
                  <a:pos x="T8" y="T9"/>
                </a:cxn>
                <a:cxn ang="0">
                  <a:pos x="T10" y="T11"/>
                </a:cxn>
                <a:cxn ang="0">
                  <a:pos x="T12" y="T13"/>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3" name="Freeform 11"/>
            <p:cNvSpPr>
              <a:spLocks/>
            </p:cNvSpPr>
            <p:nvPr/>
          </p:nvSpPr>
          <p:spPr bwMode="hidden">
            <a:xfrm>
              <a:off x="2097" y="4043"/>
              <a:ext cx="2514" cy="276"/>
            </a:xfrm>
            <a:custGeom>
              <a:avLst/>
              <a:gdLst>
                <a:gd name="T0" fmla="*/ 2161 w 2517"/>
                <a:gd name="T1" fmla="*/ 276 h 276"/>
                <a:gd name="T2" fmla="*/ 2496 w 2517"/>
                <a:gd name="T3" fmla="*/ 204 h 276"/>
                <a:gd name="T4" fmla="*/ 2239 w 2517"/>
                <a:gd name="T5" fmla="*/ 0 h 276"/>
                <a:gd name="T6" fmla="*/ 0 w 2517"/>
                <a:gd name="T7" fmla="*/ 276 h 276"/>
                <a:gd name="T8" fmla="*/ 2161 w 2517"/>
                <a:gd name="T9" fmla="*/ 276 h 276"/>
                <a:gd name="T10" fmla="*/ 2161 w 2517"/>
                <a:gd name="T11" fmla="*/ 276 h 27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7" h="276">
                  <a:moveTo>
                    <a:pt x="2182" y="276"/>
                  </a:moveTo>
                  <a:lnTo>
                    <a:pt x="2517" y="204"/>
                  </a:lnTo>
                  <a:lnTo>
                    <a:pt x="2260" y="0"/>
                  </a:lnTo>
                  <a:lnTo>
                    <a:pt x="0" y="276"/>
                  </a:lnTo>
                  <a:lnTo>
                    <a:pt x="2182" y="27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2"/>
            <p:cNvSpPr>
              <a:spLocks/>
            </p:cNvSpPr>
            <p:nvPr/>
          </p:nvSpPr>
          <p:spPr bwMode="hidden">
            <a:xfrm>
              <a:off x="4354" y="3869"/>
              <a:ext cx="1404" cy="378"/>
            </a:xfrm>
            <a:custGeom>
              <a:avLst/>
              <a:gdLst>
                <a:gd name="T0" fmla="*/ 1405 w 1405"/>
                <a:gd name="T1" fmla="*/ 126 h 378"/>
                <a:gd name="T2" fmla="*/ 1405 w 1405"/>
                <a:gd name="T3" fmla="*/ 0 h 378"/>
                <a:gd name="T4" fmla="*/ 0 w 1405"/>
                <a:gd name="T5" fmla="*/ 174 h 378"/>
                <a:gd name="T6" fmla="*/ 257 w 1405"/>
                <a:gd name="T7" fmla="*/ 378 h 378"/>
                <a:gd name="T8" fmla="*/ 1405 w 1405"/>
                <a:gd name="T9" fmla="*/ 126 h 378"/>
                <a:gd name="T10" fmla="*/ 1405 w 1405"/>
                <a:gd name="T11" fmla="*/ 126 h 378"/>
              </a:gdLst>
              <a:ahLst/>
              <a:cxnLst>
                <a:cxn ang="0">
                  <a:pos x="T0" y="T1"/>
                </a:cxn>
                <a:cxn ang="0">
                  <a:pos x="T2" y="T3"/>
                </a:cxn>
                <a:cxn ang="0">
                  <a:pos x="T4" y="T5"/>
                </a:cxn>
                <a:cxn ang="0">
                  <a:pos x="T6" y="T7"/>
                </a:cxn>
                <a:cxn ang="0">
                  <a:pos x="T8" y="T9"/>
                </a:cxn>
                <a:cxn ang="0">
                  <a:pos x="T10" y="T11"/>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5" name="Freeform 13"/>
            <p:cNvSpPr>
              <a:spLocks/>
            </p:cNvSpPr>
            <p:nvPr/>
          </p:nvSpPr>
          <p:spPr bwMode="hidden">
            <a:xfrm>
              <a:off x="5030" y="3151"/>
              <a:ext cx="728" cy="240"/>
            </a:xfrm>
            <a:custGeom>
              <a:avLst/>
              <a:gdLst>
                <a:gd name="T0" fmla="*/ 722 w 729"/>
                <a:gd name="T1" fmla="*/ 240 h 240"/>
                <a:gd name="T2" fmla="*/ 0 w 729"/>
                <a:gd name="T3" fmla="*/ 0 h 240"/>
                <a:gd name="T4" fmla="*/ 0 w 729"/>
                <a:gd name="T5" fmla="*/ 6 h 240"/>
                <a:gd name="T6" fmla="*/ 722 w 729"/>
                <a:gd name="T7" fmla="*/ 240 h 240"/>
                <a:gd name="T8" fmla="*/ 722 w 729"/>
                <a:gd name="T9" fmla="*/ 240 h 2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29" h="240">
                  <a:moveTo>
                    <a:pt x="729" y="240"/>
                  </a:moveTo>
                  <a:lnTo>
                    <a:pt x="0" y="0"/>
                  </a:lnTo>
                  <a:lnTo>
                    <a:pt x="0" y="6"/>
                  </a:lnTo>
                  <a:lnTo>
                    <a:pt x="729" y="24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4"/>
            <p:cNvSpPr>
              <a:spLocks/>
            </p:cNvSpPr>
            <p:nvPr/>
          </p:nvSpPr>
          <p:spPr bwMode="hidden">
            <a:xfrm>
              <a:off x="0" y="1486"/>
              <a:ext cx="5030" cy="1671"/>
            </a:xfrm>
            <a:custGeom>
              <a:avLst/>
              <a:gdLst>
                <a:gd name="T0" fmla="*/ 0 w 5035"/>
                <a:gd name="T1" fmla="*/ 72 h 1672"/>
                <a:gd name="T2" fmla="*/ 5035 w 5035"/>
                <a:gd name="T3" fmla="*/ 1672 h 1672"/>
                <a:gd name="T4" fmla="*/ 5035 w 5035"/>
                <a:gd name="T5" fmla="*/ 1666 h 1672"/>
                <a:gd name="T6" fmla="*/ 0 w 5035"/>
                <a:gd name="T7" fmla="*/ 0 h 1672"/>
                <a:gd name="T8" fmla="*/ 0 w 5035"/>
                <a:gd name="T9" fmla="*/ 72 h 1672"/>
                <a:gd name="T10" fmla="*/ 0 w 5035"/>
                <a:gd name="T11" fmla="*/ 72 h 1672"/>
              </a:gdLst>
              <a:ahLst/>
              <a:cxnLst>
                <a:cxn ang="0">
                  <a:pos x="T0" y="T1"/>
                </a:cxn>
                <a:cxn ang="0">
                  <a:pos x="T2" y="T3"/>
                </a:cxn>
                <a:cxn ang="0">
                  <a:pos x="T4" y="T5"/>
                </a:cxn>
                <a:cxn ang="0">
                  <a:pos x="T6" y="T7"/>
                </a:cxn>
                <a:cxn ang="0">
                  <a:pos x="T8" y="T9"/>
                </a:cxn>
                <a:cxn ang="0">
                  <a:pos x="T10" y="T11"/>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7" name="Freeform 15"/>
            <p:cNvSpPr>
              <a:spLocks/>
            </p:cNvSpPr>
            <p:nvPr/>
          </p:nvSpPr>
          <p:spPr bwMode="hidden">
            <a:xfrm>
              <a:off x="5030" y="3049"/>
              <a:ext cx="728" cy="318"/>
            </a:xfrm>
            <a:custGeom>
              <a:avLst/>
              <a:gdLst>
                <a:gd name="T0" fmla="*/ 722 w 729"/>
                <a:gd name="T1" fmla="*/ 318 h 318"/>
                <a:gd name="T2" fmla="*/ 722 w 729"/>
                <a:gd name="T3" fmla="*/ 312 h 318"/>
                <a:gd name="T4" fmla="*/ 0 w 729"/>
                <a:gd name="T5" fmla="*/ 0 h 318"/>
                <a:gd name="T6" fmla="*/ 0 w 729"/>
                <a:gd name="T7" fmla="*/ 54 h 318"/>
                <a:gd name="T8" fmla="*/ 722 w 729"/>
                <a:gd name="T9" fmla="*/ 318 h 318"/>
                <a:gd name="T10" fmla="*/ 722 w 729"/>
                <a:gd name="T11" fmla="*/ 318 h 31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29" h="318">
                  <a:moveTo>
                    <a:pt x="729" y="318"/>
                  </a:moveTo>
                  <a:lnTo>
                    <a:pt x="729" y="312"/>
                  </a:lnTo>
                  <a:lnTo>
                    <a:pt x="0" y="0"/>
                  </a:lnTo>
                  <a:lnTo>
                    <a:pt x="0" y="54"/>
                  </a:lnTo>
                  <a:lnTo>
                    <a:pt x="729" y="318"/>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 name="Freeform 16"/>
            <p:cNvSpPr>
              <a:spLocks/>
            </p:cNvSpPr>
            <p:nvPr/>
          </p:nvSpPr>
          <p:spPr bwMode="hidden">
            <a:xfrm>
              <a:off x="0" y="916"/>
              <a:ext cx="5030" cy="2187"/>
            </a:xfrm>
            <a:custGeom>
              <a:avLst/>
              <a:gdLst>
                <a:gd name="T0" fmla="*/ 0 w 5035"/>
                <a:gd name="T1" fmla="*/ 396 h 2188"/>
                <a:gd name="T2" fmla="*/ 5035 w 5035"/>
                <a:gd name="T3" fmla="*/ 2188 h 2188"/>
                <a:gd name="T4" fmla="*/ 5035 w 5035"/>
                <a:gd name="T5" fmla="*/ 2134 h 2188"/>
                <a:gd name="T6" fmla="*/ 0 w 5035"/>
                <a:gd name="T7" fmla="*/ 0 h 2188"/>
                <a:gd name="T8" fmla="*/ 0 w 5035"/>
                <a:gd name="T9" fmla="*/ 396 h 2188"/>
                <a:gd name="T10" fmla="*/ 0 w 5035"/>
                <a:gd name="T11" fmla="*/ 396 h 2188"/>
              </a:gdLst>
              <a:ahLst/>
              <a:cxnLst>
                <a:cxn ang="0">
                  <a:pos x="T0" y="T1"/>
                </a:cxn>
                <a:cxn ang="0">
                  <a:pos x="T2" y="T3"/>
                </a:cxn>
                <a:cxn ang="0">
                  <a:pos x="T4" y="T5"/>
                </a:cxn>
                <a:cxn ang="0">
                  <a:pos x="T6" y="T7"/>
                </a:cxn>
                <a:cxn ang="0">
                  <a:pos x="T8" y="T9"/>
                </a:cxn>
                <a:cxn ang="0">
                  <a:pos x="T10" y="T11"/>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9" name="Freeform 17"/>
            <p:cNvSpPr>
              <a:spLocks/>
            </p:cNvSpPr>
            <p:nvPr/>
          </p:nvSpPr>
          <p:spPr bwMode="hidden">
            <a:xfrm>
              <a:off x="2294" y="0"/>
              <a:ext cx="3159" cy="2725"/>
            </a:xfrm>
            <a:custGeom>
              <a:avLst/>
              <a:gdLst>
                <a:gd name="T0" fmla="*/ 0 w 3163"/>
                <a:gd name="T1" fmla="*/ 0 h 2727"/>
                <a:gd name="T2" fmla="*/ 3145 w 3163"/>
                <a:gd name="T3" fmla="*/ 2727 h 2727"/>
                <a:gd name="T4" fmla="*/ 3163 w 3163"/>
                <a:gd name="T5" fmla="*/ 2704 h 2727"/>
                <a:gd name="T6" fmla="*/ 102 w 3163"/>
                <a:gd name="T7" fmla="*/ 0 h 2727"/>
                <a:gd name="T8" fmla="*/ 0 w 3163"/>
                <a:gd name="T9" fmla="*/ 0 h 2727"/>
                <a:gd name="T10" fmla="*/ 0 w 3163"/>
                <a:gd name="T11" fmla="*/ 0 h 2727"/>
              </a:gdLst>
              <a:ahLst/>
              <a:cxnLst>
                <a:cxn ang="0">
                  <a:pos x="T0" y="T1"/>
                </a:cxn>
                <a:cxn ang="0">
                  <a:pos x="T2" y="T3"/>
                </a:cxn>
                <a:cxn ang="0">
                  <a:pos x="T4" y="T5"/>
                </a:cxn>
                <a:cxn ang="0">
                  <a:pos x="T6" y="T7"/>
                </a:cxn>
                <a:cxn ang="0">
                  <a:pos x="T8" y="T9"/>
                </a:cxn>
                <a:cxn ang="0">
                  <a:pos x="T10" y="T11"/>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20" name="Freeform 18"/>
            <p:cNvSpPr>
              <a:spLocks/>
            </p:cNvSpPr>
            <p:nvPr/>
          </p:nvSpPr>
          <p:spPr bwMode="hidden">
            <a:xfrm>
              <a:off x="5435" y="2702"/>
              <a:ext cx="323" cy="299"/>
            </a:xfrm>
            <a:custGeom>
              <a:avLst/>
              <a:gdLst>
                <a:gd name="T0" fmla="*/ 323 w 323"/>
                <a:gd name="T1" fmla="*/ 299 h 299"/>
                <a:gd name="T2" fmla="*/ 323 w 323"/>
                <a:gd name="T3" fmla="*/ 263 h 299"/>
                <a:gd name="T4" fmla="*/ 18 w 323"/>
                <a:gd name="T5" fmla="*/ 0 h 299"/>
                <a:gd name="T6" fmla="*/ 0 w 323"/>
                <a:gd name="T7" fmla="*/ 23 h 299"/>
                <a:gd name="T8" fmla="*/ 323 w 323"/>
                <a:gd name="T9" fmla="*/ 299 h 299"/>
                <a:gd name="T10" fmla="*/ 323 w 323"/>
                <a:gd name="T11" fmla="*/ 299 h 299"/>
              </a:gdLst>
              <a:ahLst/>
              <a:cxnLst>
                <a:cxn ang="0">
                  <a:pos x="T0" y="T1"/>
                </a:cxn>
                <a:cxn ang="0">
                  <a:pos x="T2" y="T3"/>
                </a:cxn>
                <a:cxn ang="0">
                  <a:pos x="T4" y="T5"/>
                </a:cxn>
                <a:cxn ang="0">
                  <a:pos x="T6" y="T7"/>
                </a:cxn>
                <a:cxn ang="0">
                  <a:pos x="T8" y="T9"/>
                </a:cxn>
                <a:cxn ang="0">
                  <a:pos x="T10" y="T11"/>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21" name="Freeform 19"/>
            <p:cNvSpPr>
              <a:spLocks/>
            </p:cNvSpPr>
            <p:nvPr/>
          </p:nvSpPr>
          <p:spPr bwMode="hidden">
            <a:xfrm>
              <a:off x="5477" y="2588"/>
              <a:ext cx="281" cy="335"/>
            </a:xfrm>
            <a:custGeom>
              <a:avLst/>
              <a:gdLst>
                <a:gd name="T0" fmla="*/ 281 w 281"/>
                <a:gd name="T1" fmla="*/ 335 h 335"/>
                <a:gd name="T2" fmla="*/ 281 w 281"/>
                <a:gd name="T3" fmla="*/ 173 h 335"/>
                <a:gd name="T4" fmla="*/ 96 w 281"/>
                <a:gd name="T5" fmla="*/ 0 h 335"/>
                <a:gd name="T6" fmla="*/ 0 w 281"/>
                <a:gd name="T7" fmla="*/ 90 h 335"/>
                <a:gd name="T8" fmla="*/ 281 w 281"/>
                <a:gd name="T9" fmla="*/ 335 h 335"/>
                <a:gd name="T10" fmla="*/ 281 w 281"/>
                <a:gd name="T11" fmla="*/ 335 h 33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81" h="335">
                  <a:moveTo>
                    <a:pt x="281" y="335"/>
                  </a:moveTo>
                  <a:lnTo>
                    <a:pt x="281" y="173"/>
                  </a:lnTo>
                  <a:lnTo>
                    <a:pt x="96" y="0"/>
                  </a:lnTo>
                  <a:lnTo>
                    <a:pt x="0" y="90"/>
                  </a:lnTo>
                  <a:lnTo>
                    <a:pt x="281" y="33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 name="Freeform 20"/>
            <p:cNvSpPr>
              <a:spLocks/>
            </p:cNvSpPr>
            <p:nvPr/>
          </p:nvSpPr>
          <p:spPr bwMode="hidden">
            <a:xfrm>
              <a:off x="2454" y="0"/>
              <a:ext cx="3119" cy="2678"/>
            </a:xfrm>
            <a:custGeom>
              <a:avLst/>
              <a:gdLst>
                <a:gd name="T0" fmla="*/ 0 w 3122"/>
                <a:gd name="T1" fmla="*/ 0 h 2680"/>
                <a:gd name="T2" fmla="*/ 3026 w 3122"/>
                <a:gd name="T3" fmla="*/ 2680 h 2680"/>
                <a:gd name="T4" fmla="*/ 3122 w 3122"/>
                <a:gd name="T5" fmla="*/ 2590 h 2680"/>
                <a:gd name="T6" fmla="*/ 383 w 3122"/>
                <a:gd name="T7" fmla="*/ 0 h 2680"/>
                <a:gd name="T8" fmla="*/ 0 w 3122"/>
                <a:gd name="T9" fmla="*/ 0 h 2680"/>
                <a:gd name="T10" fmla="*/ 0 w 3122"/>
                <a:gd name="T11" fmla="*/ 0 h 2680"/>
              </a:gdLst>
              <a:ahLst/>
              <a:cxnLst>
                <a:cxn ang="0">
                  <a:pos x="T0" y="T1"/>
                </a:cxn>
                <a:cxn ang="0">
                  <a:pos x="T2" y="T3"/>
                </a:cxn>
                <a:cxn ang="0">
                  <a:pos x="T4" y="T5"/>
                </a:cxn>
                <a:cxn ang="0">
                  <a:pos x="T6" y="T7"/>
                </a:cxn>
                <a:cxn ang="0">
                  <a:pos x="T8" y="T9"/>
                </a:cxn>
                <a:cxn ang="0">
                  <a:pos x="T10" y="T11"/>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23" name="Freeform 21"/>
            <p:cNvSpPr>
              <a:spLocks/>
            </p:cNvSpPr>
            <p:nvPr/>
          </p:nvSpPr>
          <p:spPr bwMode="hidden">
            <a:xfrm>
              <a:off x="5626" y="2534"/>
              <a:ext cx="132" cy="132"/>
            </a:xfrm>
            <a:custGeom>
              <a:avLst/>
              <a:gdLst>
                <a:gd name="T0" fmla="*/ 132 w 132"/>
                <a:gd name="T1" fmla="*/ 132 h 132"/>
                <a:gd name="T2" fmla="*/ 0 w 132"/>
                <a:gd name="T3" fmla="*/ 0 h 132"/>
                <a:gd name="T4" fmla="*/ 0 w 132"/>
                <a:gd name="T5" fmla="*/ 0 h 132"/>
                <a:gd name="T6" fmla="*/ 132 w 132"/>
                <a:gd name="T7" fmla="*/ 132 h 132"/>
                <a:gd name="T8" fmla="*/ 132 w 132"/>
                <a:gd name="T9" fmla="*/ 132 h 1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2" h="132">
                  <a:moveTo>
                    <a:pt x="132" y="132"/>
                  </a:moveTo>
                  <a:lnTo>
                    <a:pt x="0" y="0"/>
                  </a:lnTo>
                  <a:lnTo>
                    <a:pt x="132" y="132"/>
                  </a:lnTo>
                  <a:close/>
                </a:path>
              </a:pathLst>
            </a:custGeom>
            <a:solidFill>
              <a:srgbClr val="FF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 name="Freeform 22"/>
            <p:cNvSpPr>
              <a:spLocks/>
            </p:cNvSpPr>
            <p:nvPr/>
          </p:nvSpPr>
          <p:spPr bwMode="hidden">
            <a:xfrm>
              <a:off x="3112" y="0"/>
              <a:ext cx="2514" cy="2534"/>
            </a:xfrm>
            <a:custGeom>
              <a:avLst/>
              <a:gdLst>
                <a:gd name="T0" fmla="*/ 0 w 2517"/>
                <a:gd name="T1" fmla="*/ 0 h 2536"/>
                <a:gd name="T2" fmla="*/ 2517 w 2517"/>
                <a:gd name="T3" fmla="*/ 2536 h 2536"/>
                <a:gd name="T4" fmla="*/ 2517 w 2517"/>
                <a:gd name="T5" fmla="*/ 2536 h 2536"/>
                <a:gd name="T6" fmla="*/ 66 w 2517"/>
                <a:gd name="T7" fmla="*/ 0 h 2536"/>
                <a:gd name="T8" fmla="*/ 0 w 2517"/>
                <a:gd name="T9" fmla="*/ 0 h 2536"/>
                <a:gd name="T10" fmla="*/ 0 w 2517"/>
                <a:gd name="T11" fmla="*/ 0 h 2536"/>
              </a:gdLst>
              <a:ahLst/>
              <a:cxnLst>
                <a:cxn ang="0">
                  <a:pos x="T0" y="T1"/>
                </a:cxn>
                <a:cxn ang="0">
                  <a:pos x="T2" y="T3"/>
                </a:cxn>
                <a:cxn ang="0">
                  <a:pos x="T4" y="T5"/>
                </a:cxn>
                <a:cxn ang="0">
                  <a:pos x="T6" y="T7"/>
                </a:cxn>
                <a:cxn ang="0">
                  <a:pos x="T8" y="T9"/>
                </a:cxn>
                <a:cxn ang="0">
                  <a:pos x="T10" y="T11"/>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25" name="Freeform 23"/>
            <p:cNvSpPr>
              <a:spLocks/>
            </p:cNvSpPr>
            <p:nvPr/>
          </p:nvSpPr>
          <p:spPr bwMode="hidden">
            <a:xfrm>
              <a:off x="3488" y="0"/>
              <a:ext cx="2198" cy="2480"/>
            </a:xfrm>
            <a:custGeom>
              <a:avLst/>
              <a:gdLst>
                <a:gd name="T0" fmla="*/ 0 w 2200"/>
                <a:gd name="T1" fmla="*/ 0 h 2482"/>
                <a:gd name="T2" fmla="*/ 2188 w 2200"/>
                <a:gd name="T3" fmla="*/ 2482 h 2482"/>
                <a:gd name="T4" fmla="*/ 2200 w 2200"/>
                <a:gd name="T5" fmla="*/ 2476 h 2482"/>
                <a:gd name="T6" fmla="*/ 317 w 2200"/>
                <a:gd name="T7" fmla="*/ 0 h 2482"/>
                <a:gd name="T8" fmla="*/ 0 w 2200"/>
                <a:gd name="T9" fmla="*/ 0 h 2482"/>
                <a:gd name="T10" fmla="*/ 0 w 2200"/>
                <a:gd name="T11" fmla="*/ 0 h 2482"/>
              </a:gdLst>
              <a:ahLst/>
              <a:cxnLst>
                <a:cxn ang="0">
                  <a:pos x="T0" y="T1"/>
                </a:cxn>
                <a:cxn ang="0">
                  <a:pos x="T2" y="T3"/>
                </a:cxn>
                <a:cxn ang="0">
                  <a:pos x="T4" y="T5"/>
                </a:cxn>
                <a:cxn ang="0">
                  <a:pos x="T6" y="T7"/>
                </a:cxn>
                <a:cxn ang="0">
                  <a:pos x="T8" y="T9"/>
                </a:cxn>
                <a:cxn ang="0">
                  <a:pos x="T10" y="T11"/>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26" name="Freeform 24"/>
            <p:cNvSpPr>
              <a:spLocks/>
            </p:cNvSpPr>
            <p:nvPr/>
          </p:nvSpPr>
          <p:spPr bwMode="hidden">
            <a:xfrm>
              <a:off x="5674" y="2474"/>
              <a:ext cx="84" cy="96"/>
            </a:xfrm>
            <a:custGeom>
              <a:avLst/>
              <a:gdLst>
                <a:gd name="T0" fmla="*/ 84 w 84"/>
                <a:gd name="T1" fmla="*/ 96 h 96"/>
                <a:gd name="T2" fmla="*/ 84 w 84"/>
                <a:gd name="T3" fmla="*/ 90 h 96"/>
                <a:gd name="T4" fmla="*/ 12 w 84"/>
                <a:gd name="T5" fmla="*/ 0 h 96"/>
                <a:gd name="T6" fmla="*/ 0 w 84"/>
                <a:gd name="T7" fmla="*/ 6 h 96"/>
                <a:gd name="T8" fmla="*/ 84 w 84"/>
                <a:gd name="T9" fmla="*/ 96 h 96"/>
                <a:gd name="T10" fmla="*/ 84 w 84"/>
                <a:gd name="T11" fmla="*/ 96 h 96"/>
              </a:gdLst>
              <a:ahLst/>
              <a:cxnLst>
                <a:cxn ang="0">
                  <a:pos x="T0" y="T1"/>
                </a:cxn>
                <a:cxn ang="0">
                  <a:pos x="T2" y="T3"/>
                </a:cxn>
                <a:cxn ang="0">
                  <a:pos x="T4" y="T5"/>
                </a:cxn>
                <a:cxn ang="0">
                  <a:pos x="T6" y="T7"/>
                </a:cxn>
                <a:cxn ang="0">
                  <a:pos x="T8" y="T9"/>
                </a:cxn>
                <a:cxn ang="0">
                  <a:pos x="T10" y="T11"/>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27" name="Freeform 25"/>
            <p:cNvSpPr>
              <a:spLocks/>
            </p:cNvSpPr>
            <p:nvPr/>
          </p:nvSpPr>
          <p:spPr bwMode="hidden">
            <a:xfrm>
              <a:off x="5603" y="850"/>
              <a:ext cx="155" cy="516"/>
            </a:xfrm>
            <a:custGeom>
              <a:avLst/>
              <a:gdLst>
                <a:gd name="T0" fmla="*/ 155 w 155"/>
                <a:gd name="T1" fmla="*/ 516 h 516"/>
                <a:gd name="T2" fmla="*/ 155 w 155"/>
                <a:gd name="T3" fmla="*/ 204 h 516"/>
                <a:gd name="T4" fmla="*/ 77 w 155"/>
                <a:gd name="T5" fmla="*/ 0 h 516"/>
                <a:gd name="T6" fmla="*/ 0 w 155"/>
                <a:gd name="T7" fmla="*/ 192 h 516"/>
                <a:gd name="T8" fmla="*/ 155 w 155"/>
                <a:gd name="T9" fmla="*/ 516 h 516"/>
                <a:gd name="T10" fmla="*/ 155 w 155"/>
                <a:gd name="T11" fmla="*/ 516 h 5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5" h="516">
                  <a:moveTo>
                    <a:pt x="155" y="516"/>
                  </a:moveTo>
                  <a:lnTo>
                    <a:pt x="155" y="204"/>
                  </a:lnTo>
                  <a:lnTo>
                    <a:pt x="77" y="0"/>
                  </a:lnTo>
                  <a:lnTo>
                    <a:pt x="0" y="192"/>
                  </a:lnTo>
                  <a:lnTo>
                    <a:pt x="155" y="51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 name="Freeform 26"/>
            <p:cNvSpPr>
              <a:spLocks/>
            </p:cNvSpPr>
            <p:nvPr/>
          </p:nvSpPr>
          <p:spPr bwMode="hidden">
            <a:xfrm>
              <a:off x="5107" y="0"/>
              <a:ext cx="573" cy="1042"/>
            </a:xfrm>
            <a:custGeom>
              <a:avLst/>
              <a:gdLst>
                <a:gd name="T0" fmla="*/ 0 w 574"/>
                <a:gd name="T1" fmla="*/ 0 h 1043"/>
                <a:gd name="T2" fmla="*/ 497 w 574"/>
                <a:gd name="T3" fmla="*/ 1043 h 1043"/>
                <a:gd name="T4" fmla="*/ 574 w 574"/>
                <a:gd name="T5" fmla="*/ 851 h 1043"/>
                <a:gd name="T6" fmla="*/ 251 w 574"/>
                <a:gd name="T7" fmla="*/ 0 h 1043"/>
                <a:gd name="T8" fmla="*/ 0 w 574"/>
                <a:gd name="T9" fmla="*/ 0 h 1043"/>
                <a:gd name="T10" fmla="*/ 0 w 574"/>
                <a:gd name="T11" fmla="*/ 0 h 1043"/>
              </a:gdLst>
              <a:ahLst/>
              <a:cxnLst>
                <a:cxn ang="0">
                  <a:pos x="T0" y="T1"/>
                </a:cxn>
                <a:cxn ang="0">
                  <a:pos x="T2" y="T3"/>
                </a:cxn>
                <a:cxn ang="0">
                  <a:pos x="T4" y="T5"/>
                </a:cxn>
                <a:cxn ang="0">
                  <a:pos x="T6" y="T7"/>
                </a:cxn>
                <a:cxn ang="0">
                  <a:pos x="T8" y="T9"/>
                </a:cxn>
                <a:cxn ang="0">
                  <a:pos x="T10" y="T11"/>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29" name="Freeform 27"/>
            <p:cNvSpPr>
              <a:spLocks/>
            </p:cNvSpPr>
            <p:nvPr/>
          </p:nvSpPr>
          <p:spPr bwMode="hidden">
            <a:xfrm>
              <a:off x="5411" y="0"/>
              <a:ext cx="341" cy="796"/>
            </a:xfrm>
            <a:custGeom>
              <a:avLst/>
              <a:gdLst>
                <a:gd name="T0" fmla="*/ 144 w 341"/>
                <a:gd name="T1" fmla="*/ 0 h 797"/>
                <a:gd name="T2" fmla="*/ 0 w 341"/>
                <a:gd name="T3" fmla="*/ 0 h 797"/>
                <a:gd name="T4" fmla="*/ 287 w 341"/>
                <a:gd name="T5" fmla="*/ 797 h 797"/>
                <a:gd name="T6" fmla="*/ 341 w 341"/>
                <a:gd name="T7" fmla="*/ 653 h 797"/>
                <a:gd name="T8" fmla="*/ 144 w 341"/>
                <a:gd name="T9" fmla="*/ 0 h 797"/>
                <a:gd name="T10" fmla="*/ 144 w 341"/>
                <a:gd name="T11" fmla="*/ 0 h 797"/>
              </a:gdLst>
              <a:ahLst/>
              <a:cxnLst>
                <a:cxn ang="0">
                  <a:pos x="T0" y="T1"/>
                </a:cxn>
                <a:cxn ang="0">
                  <a:pos x="T2" y="T3"/>
                </a:cxn>
                <a:cxn ang="0">
                  <a:pos x="T4" y="T5"/>
                </a:cxn>
                <a:cxn ang="0">
                  <a:pos x="T6" y="T7"/>
                </a:cxn>
                <a:cxn ang="0">
                  <a:pos x="T8" y="T9"/>
                </a:cxn>
                <a:cxn ang="0">
                  <a:pos x="T10" y="T11"/>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0" name="Freeform 28"/>
            <p:cNvSpPr>
              <a:spLocks/>
            </p:cNvSpPr>
            <p:nvPr/>
          </p:nvSpPr>
          <p:spPr bwMode="hidden">
            <a:xfrm>
              <a:off x="5698" y="653"/>
              <a:ext cx="60" cy="311"/>
            </a:xfrm>
            <a:custGeom>
              <a:avLst/>
              <a:gdLst>
                <a:gd name="T0" fmla="*/ 0 w 60"/>
                <a:gd name="T1" fmla="*/ 144 h 312"/>
                <a:gd name="T2" fmla="*/ 60 w 60"/>
                <a:gd name="T3" fmla="*/ 305 h 312"/>
                <a:gd name="T4" fmla="*/ 60 w 60"/>
                <a:gd name="T5" fmla="*/ 6 h 312"/>
                <a:gd name="T6" fmla="*/ 54 w 60"/>
                <a:gd name="T7" fmla="*/ 0 h 312"/>
                <a:gd name="T8" fmla="*/ 0 w 60"/>
                <a:gd name="T9" fmla="*/ 144 h 312"/>
                <a:gd name="T10" fmla="*/ 0 w 60"/>
                <a:gd name="T11" fmla="*/ 144 h 3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 h="312">
                  <a:moveTo>
                    <a:pt x="0" y="144"/>
                  </a:moveTo>
                  <a:lnTo>
                    <a:pt x="60" y="312"/>
                  </a:lnTo>
                  <a:lnTo>
                    <a:pt x="60" y="6"/>
                  </a:lnTo>
                  <a:lnTo>
                    <a:pt x="54" y="0"/>
                  </a:lnTo>
                  <a:lnTo>
                    <a:pt x="0" y="14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 name="Freeform 29"/>
            <p:cNvSpPr>
              <a:spLocks/>
            </p:cNvSpPr>
            <p:nvPr/>
          </p:nvSpPr>
          <p:spPr bwMode="hidden">
            <a:xfrm>
              <a:off x="2" y="1601"/>
              <a:ext cx="5752" cy="1864"/>
            </a:xfrm>
            <a:custGeom>
              <a:avLst/>
              <a:gdLst>
                <a:gd name="T0" fmla="*/ 0 w 5740"/>
                <a:gd name="T1" fmla="*/ 371 h 1864"/>
                <a:gd name="T2" fmla="*/ 5740 w 5740"/>
                <a:gd name="T3" fmla="*/ 1864 h 1864"/>
                <a:gd name="T4" fmla="*/ 5740 w 5740"/>
                <a:gd name="T5" fmla="*/ 1834 h 1864"/>
                <a:gd name="T6" fmla="*/ 0 w 5740"/>
                <a:gd name="T7" fmla="*/ 0 h 1864"/>
                <a:gd name="T8" fmla="*/ 0 w 5740"/>
                <a:gd name="T9" fmla="*/ 371 h 1864"/>
                <a:gd name="T10" fmla="*/ 0 w 5740"/>
                <a:gd name="T11" fmla="*/ 371 h 1864"/>
              </a:gdLst>
              <a:ahLst/>
              <a:cxnLst>
                <a:cxn ang="0">
                  <a:pos x="T0" y="T1"/>
                </a:cxn>
                <a:cxn ang="0">
                  <a:pos x="T2" y="T3"/>
                </a:cxn>
                <a:cxn ang="0">
                  <a:pos x="T4" y="T5"/>
                </a:cxn>
                <a:cxn ang="0">
                  <a:pos x="T6" y="T7"/>
                </a:cxn>
                <a:cxn ang="0">
                  <a:pos x="T8" y="T9"/>
                </a:cxn>
                <a:cxn ang="0">
                  <a:pos x="T10" y="T1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2" name="Freeform 30"/>
            <p:cNvSpPr>
              <a:spLocks/>
            </p:cNvSpPr>
            <p:nvPr/>
          </p:nvSpPr>
          <p:spPr bwMode="hidden">
            <a:xfrm>
              <a:off x="5754" y="3483"/>
              <a:ext cx="6" cy="6"/>
            </a:xfrm>
            <a:custGeom>
              <a:avLst/>
              <a:gdLst>
                <a:gd name="T0" fmla="*/ 6 w 6"/>
                <a:gd name="T1" fmla="*/ 6 h 6"/>
                <a:gd name="T2" fmla="*/ 0 w 6"/>
                <a:gd name="T3" fmla="*/ 0 h 6"/>
                <a:gd name="T4" fmla="*/ 0 w 6"/>
                <a:gd name="T5" fmla="*/ 6 h 6"/>
                <a:gd name="T6" fmla="*/ 6 w 6"/>
                <a:gd name="T7" fmla="*/ 6 h 6"/>
                <a:gd name="T8" fmla="*/ 6 w 6"/>
                <a:gd name="T9" fmla="*/ 6 h 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6">
                  <a:moveTo>
                    <a:pt x="6" y="6"/>
                  </a:moveTo>
                  <a:lnTo>
                    <a:pt x="0" y="0"/>
                  </a:lnTo>
                  <a:lnTo>
                    <a:pt x="0" y="6"/>
                  </a:lnTo>
                  <a:lnTo>
                    <a:pt x="6" y="6"/>
                  </a:lnTo>
                  <a:close/>
                </a:path>
              </a:pathLst>
            </a:custGeom>
            <a:solidFill>
              <a:srgbClr val="18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 name="Freeform 31"/>
            <p:cNvSpPr>
              <a:spLocks/>
            </p:cNvSpPr>
            <p:nvPr/>
          </p:nvSpPr>
          <p:spPr bwMode="hidden">
            <a:xfrm>
              <a:off x="2" y="2152"/>
              <a:ext cx="5752" cy="1337"/>
            </a:xfrm>
            <a:custGeom>
              <a:avLst/>
              <a:gdLst>
                <a:gd name="T0" fmla="*/ 0 w 5740"/>
                <a:gd name="T1" fmla="*/ 366 h 1337"/>
                <a:gd name="T2" fmla="*/ 5740 w 5740"/>
                <a:gd name="T3" fmla="*/ 1337 h 1337"/>
                <a:gd name="T4" fmla="*/ 5740 w 5740"/>
                <a:gd name="T5" fmla="*/ 1331 h 1337"/>
                <a:gd name="T6" fmla="*/ 0 w 5740"/>
                <a:gd name="T7" fmla="*/ 0 h 1337"/>
                <a:gd name="T8" fmla="*/ 0 w 5740"/>
                <a:gd name="T9" fmla="*/ 366 h 1337"/>
                <a:gd name="T10" fmla="*/ 0 w 5740"/>
                <a:gd name="T11" fmla="*/ 366 h 1337"/>
              </a:gdLst>
              <a:ahLst/>
              <a:cxnLst>
                <a:cxn ang="0">
                  <a:pos x="T0" y="T1"/>
                </a:cxn>
                <a:cxn ang="0">
                  <a:pos x="T2" y="T3"/>
                </a:cxn>
                <a:cxn ang="0">
                  <a:pos x="T4" y="T5"/>
                </a:cxn>
                <a:cxn ang="0">
                  <a:pos x="T6" y="T7"/>
                </a:cxn>
                <a:cxn ang="0">
                  <a:pos x="T8" y="T9"/>
                </a:cxn>
                <a:cxn ang="0">
                  <a:pos x="T10" y="T11"/>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4" name="Freeform 32"/>
            <p:cNvSpPr>
              <a:spLocks/>
            </p:cNvSpPr>
            <p:nvPr/>
          </p:nvSpPr>
          <p:spPr bwMode="hidden">
            <a:xfrm>
              <a:off x="2" y="3177"/>
              <a:ext cx="5752" cy="414"/>
            </a:xfrm>
            <a:custGeom>
              <a:avLst/>
              <a:gdLst>
                <a:gd name="T0" fmla="*/ 0 w 5740"/>
                <a:gd name="T1" fmla="*/ 48 h 414"/>
                <a:gd name="T2" fmla="*/ 5740 w 5740"/>
                <a:gd name="T3" fmla="*/ 414 h 414"/>
                <a:gd name="T4" fmla="*/ 5740 w 5740"/>
                <a:gd name="T5" fmla="*/ 402 h 414"/>
                <a:gd name="T6" fmla="*/ 0 w 5740"/>
                <a:gd name="T7" fmla="*/ 0 h 414"/>
                <a:gd name="T8" fmla="*/ 0 w 5740"/>
                <a:gd name="T9" fmla="*/ 48 h 414"/>
                <a:gd name="T10" fmla="*/ 0 w 5740"/>
                <a:gd name="T11" fmla="*/ 48 h 414"/>
              </a:gdLst>
              <a:ahLst/>
              <a:cxnLst>
                <a:cxn ang="0">
                  <a:pos x="T0" y="T1"/>
                </a:cxn>
                <a:cxn ang="0">
                  <a:pos x="T2" y="T3"/>
                </a:cxn>
                <a:cxn ang="0">
                  <a:pos x="T4" y="T5"/>
                </a:cxn>
                <a:cxn ang="0">
                  <a:pos x="T6" y="T7"/>
                </a:cxn>
                <a:cxn ang="0">
                  <a:pos x="T8" y="T9"/>
                </a:cxn>
                <a:cxn ang="0">
                  <a:pos x="T10" y="T11"/>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5" name="Freeform 33"/>
            <p:cNvSpPr>
              <a:spLocks/>
            </p:cNvSpPr>
            <p:nvPr/>
          </p:nvSpPr>
          <p:spPr bwMode="hidden">
            <a:xfrm>
              <a:off x="1297" y="0"/>
              <a:ext cx="4457" cy="3177"/>
            </a:xfrm>
            <a:custGeom>
              <a:avLst/>
              <a:gdLst>
                <a:gd name="T0" fmla="*/ 0 w 4448"/>
                <a:gd name="T1" fmla="*/ 0 h 3177"/>
                <a:gd name="T2" fmla="*/ 4448 w 4448"/>
                <a:gd name="T3" fmla="*/ 3177 h 3177"/>
                <a:gd name="T4" fmla="*/ 4448 w 4448"/>
                <a:gd name="T5" fmla="*/ 3153 h 3177"/>
                <a:gd name="T6" fmla="*/ 125 w 4448"/>
                <a:gd name="T7" fmla="*/ 0 h 3177"/>
                <a:gd name="T8" fmla="*/ 0 w 4448"/>
                <a:gd name="T9" fmla="*/ 0 h 3177"/>
                <a:gd name="T10" fmla="*/ 0 w 4448"/>
                <a:gd name="T11" fmla="*/ 0 h 3177"/>
              </a:gdLst>
              <a:ahLst/>
              <a:cxnLst>
                <a:cxn ang="0">
                  <a:pos x="T0" y="T1"/>
                </a:cxn>
                <a:cxn ang="0">
                  <a:pos x="T2" y="T3"/>
                </a:cxn>
                <a:cxn ang="0">
                  <a:pos x="T4" y="T5"/>
                </a:cxn>
                <a:cxn ang="0">
                  <a:pos x="T6" y="T7"/>
                </a:cxn>
                <a:cxn ang="0">
                  <a:pos x="T8" y="T9"/>
                </a:cxn>
                <a:cxn ang="0">
                  <a:pos x="T10" y="T11"/>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6" name="Freeform 34"/>
            <p:cNvSpPr>
              <a:spLocks/>
            </p:cNvSpPr>
            <p:nvPr/>
          </p:nvSpPr>
          <p:spPr bwMode="hidden">
            <a:xfrm>
              <a:off x="3321" y="0"/>
              <a:ext cx="2433" cy="2614"/>
            </a:xfrm>
            <a:custGeom>
              <a:avLst/>
              <a:gdLst>
                <a:gd name="T0" fmla="*/ 0 w 2428"/>
                <a:gd name="T1" fmla="*/ 0 h 2614"/>
                <a:gd name="T2" fmla="*/ 2428 w 2428"/>
                <a:gd name="T3" fmla="*/ 2614 h 2614"/>
                <a:gd name="T4" fmla="*/ 2428 w 2428"/>
                <a:gd name="T5" fmla="*/ 2608 h 2614"/>
                <a:gd name="T6" fmla="*/ 66 w 2428"/>
                <a:gd name="T7" fmla="*/ 0 h 2614"/>
                <a:gd name="T8" fmla="*/ 0 w 2428"/>
                <a:gd name="T9" fmla="*/ 0 h 2614"/>
                <a:gd name="T10" fmla="*/ 0 w 2428"/>
                <a:gd name="T11" fmla="*/ 0 h 2614"/>
              </a:gdLst>
              <a:ahLst/>
              <a:cxnLst>
                <a:cxn ang="0">
                  <a:pos x="T0" y="T1"/>
                </a:cxn>
                <a:cxn ang="0">
                  <a:pos x="T2" y="T3"/>
                </a:cxn>
                <a:cxn ang="0">
                  <a:pos x="T4" y="T5"/>
                </a:cxn>
                <a:cxn ang="0">
                  <a:pos x="T6" y="T7"/>
                </a:cxn>
                <a:cxn ang="0">
                  <a:pos x="T8" y="T9"/>
                </a:cxn>
                <a:cxn ang="0">
                  <a:pos x="T10" y="T11"/>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7" name="Freeform 35"/>
            <p:cNvSpPr>
              <a:spLocks/>
            </p:cNvSpPr>
            <p:nvPr/>
          </p:nvSpPr>
          <p:spPr bwMode="hidden">
            <a:xfrm>
              <a:off x="3950" y="0"/>
              <a:ext cx="1804" cy="2464"/>
            </a:xfrm>
            <a:custGeom>
              <a:avLst/>
              <a:gdLst>
                <a:gd name="T0" fmla="*/ 485 w 1800"/>
                <a:gd name="T1" fmla="*/ 0 h 2464"/>
                <a:gd name="T2" fmla="*/ 0 w 1800"/>
                <a:gd name="T3" fmla="*/ 0 h 2464"/>
                <a:gd name="T4" fmla="*/ 1800 w 1800"/>
                <a:gd name="T5" fmla="*/ 2464 h 2464"/>
                <a:gd name="T6" fmla="*/ 1800 w 1800"/>
                <a:gd name="T7" fmla="*/ 2248 h 2464"/>
                <a:gd name="T8" fmla="*/ 1794 w 1800"/>
                <a:gd name="T9" fmla="*/ 2248 h 2464"/>
                <a:gd name="T10" fmla="*/ 485 w 1800"/>
                <a:gd name="T11" fmla="*/ 0 h 2464"/>
                <a:gd name="T12" fmla="*/ 485 w 1800"/>
                <a:gd name="T13" fmla="*/ 0 h 2464"/>
              </a:gdLst>
              <a:ahLst/>
              <a:cxnLst>
                <a:cxn ang="0">
                  <a:pos x="T0" y="T1"/>
                </a:cxn>
                <a:cxn ang="0">
                  <a:pos x="T2" y="T3"/>
                </a:cxn>
                <a:cxn ang="0">
                  <a:pos x="T4" y="T5"/>
                </a:cxn>
                <a:cxn ang="0">
                  <a:pos x="T6" y="T7"/>
                </a:cxn>
                <a:cxn ang="0">
                  <a:pos x="T8" y="T9"/>
                </a:cxn>
                <a:cxn ang="0">
                  <a:pos x="T10" y="T11"/>
                </a:cxn>
                <a:cxn ang="0">
                  <a:pos x="T12" y="T13"/>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8" name="Freeform 36"/>
            <p:cNvSpPr>
              <a:spLocks/>
            </p:cNvSpPr>
            <p:nvPr/>
          </p:nvSpPr>
          <p:spPr bwMode="hidden">
            <a:xfrm>
              <a:off x="4519" y="0"/>
              <a:ext cx="1235" cy="2074"/>
            </a:xfrm>
            <a:custGeom>
              <a:avLst/>
              <a:gdLst>
                <a:gd name="T0" fmla="*/ 0 w 1232"/>
                <a:gd name="T1" fmla="*/ 0 h 2074"/>
                <a:gd name="T2" fmla="*/ 1232 w 1232"/>
                <a:gd name="T3" fmla="*/ 2074 h 2074"/>
                <a:gd name="T4" fmla="*/ 1232 w 1232"/>
                <a:gd name="T5" fmla="*/ 2038 h 2074"/>
                <a:gd name="T6" fmla="*/ 42 w 1232"/>
                <a:gd name="T7" fmla="*/ 0 h 2074"/>
                <a:gd name="T8" fmla="*/ 0 w 1232"/>
                <a:gd name="T9" fmla="*/ 0 h 2074"/>
                <a:gd name="T10" fmla="*/ 0 w 1232"/>
                <a:gd name="T11" fmla="*/ 0 h 2074"/>
              </a:gdLst>
              <a:ahLst/>
              <a:cxnLst>
                <a:cxn ang="0">
                  <a:pos x="T0" y="T1"/>
                </a:cxn>
                <a:cxn ang="0">
                  <a:pos x="T2" y="T3"/>
                </a:cxn>
                <a:cxn ang="0">
                  <a:pos x="T4" y="T5"/>
                </a:cxn>
                <a:cxn ang="0">
                  <a:pos x="T6" y="T7"/>
                </a:cxn>
                <a:cxn ang="0">
                  <a:pos x="T8" y="T9"/>
                </a:cxn>
                <a:cxn ang="0">
                  <a:pos x="T10" y="T11"/>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9" name="Freeform 37"/>
            <p:cNvSpPr>
              <a:spLocks/>
            </p:cNvSpPr>
            <p:nvPr/>
          </p:nvSpPr>
          <p:spPr bwMode="hidden">
            <a:xfrm>
              <a:off x="4694" y="0"/>
              <a:ext cx="1060" cy="1936"/>
            </a:xfrm>
            <a:custGeom>
              <a:avLst/>
              <a:gdLst>
                <a:gd name="T0" fmla="*/ 0 w 1058"/>
                <a:gd name="T1" fmla="*/ 0 h 1936"/>
                <a:gd name="T2" fmla="*/ 1058 w 1058"/>
                <a:gd name="T3" fmla="*/ 1936 h 1936"/>
                <a:gd name="T4" fmla="*/ 1058 w 1058"/>
                <a:gd name="T5" fmla="*/ 1930 h 1936"/>
                <a:gd name="T6" fmla="*/ 54 w 1058"/>
                <a:gd name="T7" fmla="*/ 0 h 1936"/>
                <a:gd name="T8" fmla="*/ 0 w 1058"/>
                <a:gd name="T9" fmla="*/ 0 h 1936"/>
                <a:gd name="T10" fmla="*/ 0 w 1058"/>
                <a:gd name="T11" fmla="*/ 0 h 1936"/>
              </a:gdLst>
              <a:ahLst/>
              <a:cxnLst>
                <a:cxn ang="0">
                  <a:pos x="T0" y="T1"/>
                </a:cxn>
                <a:cxn ang="0">
                  <a:pos x="T2" y="T3"/>
                </a:cxn>
                <a:cxn ang="0">
                  <a:pos x="T4" y="T5"/>
                </a:cxn>
                <a:cxn ang="0">
                  <a:pos x="T6" y="T7"/>
                </a:cxn>
                <a:cxn ang="0">
                  <a:pos x="T8" y="T9"/>
                </a:cxn>
                <a:cxn ang="0">
                  <a:pos x="T10" y="T11"/>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40" name="Freeform 38"/>
            <p:cNvSpPr>
              <a:spLocks/>
            </p:cNvSpPr>
            <p:nvPr/>
          </p:nvSpPr>
          <p:spPr bwMode="hidden">
            <a:xfrm>
              <a:off x="4981" y="0"/>
              <a:ext cx="773" cy="1487"/>
            </a:xfrm>
            <a:custGeom>
              <a:avLst/>
              <a:gdLst>
                <a:gd name="T0" fmla="*/ 771 w 771"/>
                <a:gd name="T1" fmla="*/ 1433 h 1487"/>
                <a:gd name="T2" fmla="*/ 42 w 771"/>
                <a:gd name="T3" fmla="*/ 0 h 1487"/>
                <a:gd name="T4" fmla="*/ 0 w 771"/>
                <a:gd name="T5" fmla="*/ 0 h 1487"/>
                <a:gd name="T6" fmla="*/ 771 w 771"/>
                <a:gd name="T7" fmla="*/ 1487 h 1487"/>
                <a:gd name="T8" fmla="*/ 771 w 771"/>
                <a:gd name="T9" fmla="*/ 1433 h 1487"/>
                <a:gd name="T10" fmla="*/ 771 w 771"/>
                <a:gd name="T11" fmla="*/ 1433 h 1487"/>
              </a:gdLst>
              <a:ahLst/>
              <a:cxnLst>
                <a:cxn ang="0">
                  <a:pos x="T0" y="T1"/>
                </a:cxn>
                <a:cxn ang="0">
                  <a:pos x="T2" y="T3"/>
                </a:cxn>
                <a:cxn ang="0">
                  <a:pos x="T4" y="T5"/>
                </a:cxn>
                <a:cxn ang="0">
                  <a:pos x="T6" y="T7"/>
                </a:cxn>
                <a:cxn ang="0">
                  <a:pos x="T8" y="T9"/>
                </a:cxn>
                <a:cxn ang="0">
                  <a:pos x="T10" y="T11"/>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grpSp>
          <p:nvGrpSpPr>
            <p:cNvPr id="41" name="Group 39"/>
            <p:cNvGrpSpPr>
              <a:grpSpLocks/>
            </p:cNvGrpSpPr>
            <p:nvPr userDrawn="1"/>
          </p:nvGrpSpPr>
          <p:grpSpPr bwMode="auto">
            <a:xfrm>
              <a:off x="0" y="1632"/>
              <a:ext cx="5758" cy="1858"/>
              <a:chOff x="0" y="1632"/>
              <a:chExt cx="5758" cy="1858"/>
            </a:xfrm>
          </p:grpSpPr>
          <p:sp>
            <p:nvSpPr>
              <p:cNvPr id="42" name="Freeform 40"/>
              <p:cNvSpPr>
                <a:spLocks/>
              </p:cNvSpPr>
              <p:nvPr/>
            </p:nvSpPr>
            <p:spPr bwMode="hidden">
              <a:xfrm>
                <a:off x="0" y="1632"/>
                <a:ext cx="3670" cy="1313"/>
              </a:xfrm>
              <a:custGeom>
                <a:avLst/>
                <a:gdLst>
                  <a:gd name="T0" fmla="*/ 0 w 3659"/>
                  <a:gd name="T1" fmla="*/ 0 h 1313"/>
                  <a:gd name="T2" fmla="*/ 0 w 3659"/>
                  <a:gd name="T3" fmla="*/ 366 h 1313"/>
                  <a:gd name="T4" fmla="*/ 3635 w 3659"/>
                  <a:gd name="T5" fmla="*/ 1313 h 1313"/>
                  <a:gd name="T6" fmla="*/ 3647 w 3659"/>
                  <a:gd name="T7" fmla="*/ 1235 h 1313"/>
                  <a:gd name="T8" fmla="*/ 3659 w 3659"/>
                  <a:gd name="T9" fmla="*/ 1163 h 1313"/>
                  <a:gd name="T10" fmla="*/ 0 w 3659"/>
                  <a:gd name="T11" fmla="*/ 0 h 1313"/>
                  <a:gd name="T12" fmla="*/ 0 w 3659"/>
                  <a:gd name="T13" fmla="*/ 0 h 1313"/>
                </a:gdLst>
                <a:ahLst/>
                <a:cxnLst>
                  <a:cxn ang="0">
                    <a:pos x="T0" y="T1"/>
                  </a:cxn>
                  <a:cxn ang="0">
                    <a:pos x="T2" y="T3"/>
                  </a:cxn>
                  <a:cxn ang="0">
                    <a:pos x="T4" y="T5"/>
                  </a:cxn>
                  <a:cxn ang="0">
                    <a:pos x="T6" y="T7"/>
                  </a:cxn>
                  <a:cxn ang="0">
                    <a:pos x="T8" y="T9"/>
                  </a:cxn>
                  <a:cxn ang="0">
                    <a:pos x="T10" y="T11"/>
                  </a:cxn>
                  <a:cxn ang="0">
                    <a:pos x="T12" y="T13"/>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43" name="Freeform 41"/>
              <p:cNvSpPr>
                <a:spLocks/>
              </p:cNvSpPr>
              <p:nvPr/>
            </p:nvSpPr>
            <p:spPr bwMode="hidden">
              <a:xfrm>
                <a:off x="3646" y="2795"/>
                <a:ext cx="2112" cy="695"/>
              </a:xfrm>
              <a:custGeom>
                <a:avLst/>
                <a:gdLst>
                  <a:gd name="T0" fmla="*/ 2105 w 2105"/>
                  <a:gd name="T1" fmla="*/ 665 h 695"/>
                  <a:gd name="T2" fmla="*/ 24 w 2105"/>
                  <a:gd name="T3" fmla="*/ 0 h 695"/>
                  <a:gd name="T4" fmla="*/ 12 w 2105"/>
                  <a:gd name="T5" fmla="*/ 72 h 695"/>
                  <a:gd name="T6" fmla="*/ 0 w 2105"/>
                  <a:gd name="T7" fmla="*/ 150 h 695"/>
                  <a:gd name="T8" fmla="*/ 2105 w 2105"/>
                  <a:gd name="T9" fmla="*/ 695 h 695"/>
                  <a:gd name="T10" fmla="*/ 2105 w 2105"/>
                  <a:gd name="T11" fmla="*/ 665 h 695"/>
                  <a:gd name="T12" fmla="*/ 2105 w 2105"/>
                  <a:gd name="T13" fmla="*/ 665 h 695"/>
                </a:gdLst>
                <a:ahLst/>
                <a:cxnLst>
                  <a:cxn ang="0">
                    <a:pos x="T0" y="T1"/>
                  </a:cxn>
                  <a:cxn ang="0">
                    <a:pos x="T2" y="T3"/>
                  </a:cxn>
                  <a:cxn ang="0">
                    <a:pos x="T4" y="T5"/>
                  </a:cxn>
                  <a:cxn ang="0">
                    <a:pos x="T6" y="T7"/>
                  </a:cxn>
                  <a:cxn ang="0">
                    <a:pos x="T8" y="T9"/>
                  </a:cxn>
                  <a:cxn ang="0">
                    <a:pos x="T10" y="T11"/>
                  </a:cxn>
                  <a:cxn ang="0">
                    <a:pos x="T12" y="T13"/>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grpSp>
      </p:grpSp>
      <p:sp>
        <p:nvSpPr>
          <p:cNvPr id="64554" name="Rectangle 42"/>
          <p:cNvSpPr>
            <a:spLocks noGrp="1" noChangeArrowheads="1"/>
          </p:cNvSpPr>
          <p:nvPr>
            <p:ph type="ctrTitle" sz="quarter"/>
          </p:nvPr>
        </p:nvSpPr>
        <p:spPr>
          <a:xfrm>
            <a:off x="457200" y="1600200"/>
            <a:ext cx="8229600" cy="1828800"/>
          </a:xfrm>
        </p:spPr>
        <p:txBody>
          <a:bodyPr/>
          <a:lstStyle>
            <a:lvl1pPr>
              <a:defRPr sz="4800"/>
            </a:lvl1pPr>
          </a:lstStyle>
          <a:p>
            <a:pPr lvl="0"/>
            <a:r>
              <a:rPr lang="en-US" noProof="0"/>
              <a:t>Click to edit Master title style</a:t>
            </a:r>
          </a:p>
        </p:txBody>
      </p:sp>
      <p:sp>
        <p:nvSpPr>
          <p:cNvPr id="64555" name="Rectangle 43"/>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sz="3600"/>
            </a:lvl1pPr>
          </a:lstStyle>
          <a:p>
            <a:pPr lvl="0"/>
            <a:r>
              <a:rPr lang="en-US" noProof="0"/>
              <a:t>Click to edit Master subtitle style</a:t>
            </a:r>
          </a:p>
        </p:txBody>
      </p:sp>
      <p:sp>
        <p:nvSpPr>
          <p:cNvPr id="44" name="Rectangle 44"/>
          <p:cNvSpPr>
            <a:spLocks noGrp="1" noChangeArrowheads="1"/>
          </p:cNvSpPr>
          <p:nvPr>
            <p:ph type="dt" sz="quarter" idx="10"/>
          </p:nvPr>
        </p:nvSpPr>
        <p:spPr/>
        <p:txBody>
          <a:bodyPr/>
          <a:lstStyle>
            <a:lvl1pPr>
              <a:defRPr/>
            </a:lvl1pPr>
          </a:lstStyle>
          <a:p>
            <a:pPr>
              <a:defRPr/>
            </a:pPr>
            <a:endParaRPr lang="en-US"/>
          </a:p>
        </p:txBody>
      </p:sp>
      <p:sp>
        <p:nvSpPr>
          <p:cNvPr id="45" name="Rectangle 45"/>
          <p:cNvSpPr>
            <a:spLocks noGrp="1" noChangeArrowheads="1"/>
          </p:cNvSpPr>
          <p:nvPr>
            <p:ph type="ftr" sz="quarter" idx="11"/>
          </p:nvPr>
        </p:nvSpPr>
        <p:spPr/>
        <p:txBody>
          <a:bodyPr/>
          <a:lstStyle>
            <a:lvl1pPr>
              <a:defRPr/>
            </a:lvl1pPr>
          </a:lstStyle>
          <a:p>
            <a:pPr>
              <a:defRPr/>
            </a:pPr>
            <a:endParaRPr lang="en-US"/>
          </a:p>
        </p:txBody>
      </p:sp>
      <p:sp>
        <p:nvSpPr>
          <p:cNvPr id="46" name="Rectangle 46"/>
          <p:cNvSpPr>
            <a:spLocks noGrp="1" noChangeArrowheads="1"/>
          </p:cNvSpPr>
          <p:nvPr>
            <p:ph type="sldNum" sz="quarter" idx="12"/>
          </p:nvPr>
        </p:nvSpPr>
        <p:spPr/>
        <p:txBody>
          <a:bodyPr/>
          <a:lstStyle>
            <a:lvl1pPr>
              <a:defRPr/>
            </a:lvl1pPr>
          </a:lstStyle>
          <a:p>
            <a:fld id="{EF826B7F-9A48-45BF-BD2F-253ED35F5E9D}" type="slidenum">
              <a:rPr lang="en-US" altLang="en-US"/>
              <a:pPr/>
              <a:t>‹#›</a:t>
            </a:fld>
            <a:endParaRPr lang="en-US" altLang="en-US"/>
          </a:p>
        </p:txBody>
      </p:sp>
    </p:spTree>
    <p:extLst>
      <p:ext uri="{BB962C8B-B14F-4D97-AF65-F5344CB8AC3E}">
        <p14:creationId xmlns:p14="http://schemas.microsoft.com/office/powerpoint/2010/main" val="909866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fld id="{31ADCE2B-9565-4C66-B250-BF2B57463463}" type="slidenum">
              <a:rPr lang="en-US" altLang="en-US"/>
              <a:pPr/>
              <a:t>‹#›</a:t>
            </a:fld>
            <a:endParaRPr lang="en-US" altLang="en-US"/>
          </a:p>
        </p:txBody>
      </p:sp>
    </p:spTree>
    <p:extLst>
      <p:ext uri="{BB962C8B-B14F-4D97-AF65-F5344CB8AC3E}">
        <p14:creationId xmlns:p14="http://schemas.microsoft.com/office/powerpoint/2010/main" val="35561978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fld id="{55099C9D-1F9A-49B9-8419-A438706CFD0E}" type="slidenum">
              <a:rPr lang="en-US" altLang="en-US"/>
              <a:pPr/>
              <a:t>‹#›</a:t>
            </a:fld>
            <a:endParaRPr lang="en-US" altLang="en-US"/>
          </a:p>
        </p:txBody>
      </p:sp>
    </p:spTree>
    <p:extLst>
      <p:ext uri="{BB962C8B-B14F-4D97-AF65-F5344CB8AC3E}">
        <p14:creationId xmlns:p14="http://schemas.microsoft.com/office/powerpoint/2010/main" val="2514471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fld id="{DED65772-BAE9-4B3C-B026-7F9FC6627020}" type="slidenum">
              <a:rPr lang="en-US" altLang="en-US"/>
              <a:pPr/>
              <a:t>‹#›</a:t>
            </a:fld>
            <a:endParaRPr lang="en-US" altLang="en-US"/>
          </a:p>
        </p:txBody>
      </p:sp>
    </p:spTree>
    <p:extLst>
      <p:ext uri="{BB962C8B-B14F-4D97-AF65-F5344CB8AC3E}">
        <p14:creationId xmlns:p14="http://schemas.microsoft.com/office/powerpoint/2010/main" val="2943499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fld id="{794381A8-8A72-4484-B69C-689374400E9D}" type="slidenum">
              <a:rPr lang="en-US" altLang="en-US"/>
              <a:pPr/>
              <a:t>‹#›</a:t>
            </a:fld>
            <a:endParaRPr lang="en-US" altLang="en-US"/>
          </a:p>
        </p:txBody>
      </p:sp>
    </p:spTree>
    <p:extLst>
      <p:ext uri="{BB962C8B-B14F-4D97-AF65-F5344CB8AC3E}">
        <p14:creationId xmlns:p14="http://schemas.microsoft.com/office/powerpoint/2010/main" val="1509277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4"/>
          <p:cNvSpPr>
            <a:spLocks noGrp="1" noChangeArrowheads="1"/>
          </p:cNvSpPr>
          <p:nvPr>
            <p:ph type="dt" sz="half" idx="10"/>
          </p:nvPr>
        </p:nvSpPr>
        <p:spPr>
          <a:ln/>
        </p:spPr>
        <p:txBody>
          <a:bodyPr/>
          <a:lstStyle>
            <a:lvl1pPr>
              <a:defRPr/>
            </a:lvl1pPr>
          </a:lstStyle>
          <a:p>
            <a:pPr>
              <a:defRPr/>
            </a:pPr>
            <a:endParaRPr lang="en-US"/>
          </a:p>
        </p:txBody>
      </p:sp>
      <p:sp>
        <p:nvSpPr>
          <p:cNvPr id="6" name="Rectangle 45"/>
          <p:cNvSpPr>
            <a:spLocks noGrp="1" noChangeArrowheads="1"/>
          </p:cNvSpPr>
          <p:nvPr>
            <p:ph type="ftr" sz="quarter" idx="11"/>
          </p:nvPr>
        </p:nvSpPr>
        <p:spPr>
          <a:ln/>
        </p:spPr>
        <p:txBody>
          <a:bodyPr/>
          <a:lstStyle>
            <a:lvl1pPr>
              <a:defRPr/>
            </a:lvl1pPr>
          </a:lstStyle>
          <a:p>
            <a:pPr>
              <a:defRPr/>
            </a:pPr>
            <a:endParaRPr lang="en-US"/>
          </a:p>
        </p:txBody>
      </p:sp>
      <p:sp>
        <p:nvSpPr>
          <p:cNvPr id="7" name="Rectangle 46"/>
          <p:cNvSpPr>
            <a:spLocks noGrp="1" noChangeArrowheads="1"/>
          </p:cNvSpPr>
          <p:nvPr>
            <p:ph type="sldNum" sz="quarter" idx="12"/>
          </p:nvPr>
        </p:nvSpPr>
        <p:spPr>
          <a:ln/>
        </p:spPr>
        <p:txBody>
          <a:bodyPr/>
          <a:lstStyle>
            <a:lvl1pPr>
              <a:defRPr/>
            </a:lvl1pPr>
          </a:lstStyle>
          <a:p>
            <a:fld id="{BAB6F727-68A8-4EA4-A9AC-60AC31E783D7}" type="slidenum">
              <a:rPr lang="en-US" altLang="en-US"/>
              <a:pPr/>
              <a:t>‹#›</a:t>
            </a:fld>
            <a:endParaRPr lang="en-US" altLang="en-US"/>
          </a:p>
        </p:txBody>
      </p:sp>
    </p:spTree>
    <p:extLst>
      <p:ext uri="{BB962C8B-B14F-4D97-AF65-F5344CB8AC3E}">
        <p14:creationId xmlns:p14="http://schemas.microsoft.com/office/powerpoint/2010/main" val="36946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4"/>
          <p:cNvSpPr>
            <a:spLocks noGrp="1" noChangeArrowheads="1"/>
          </p:cNvSpPr>
          <p:nvPr>
            <p:ph type="dt" sz="half" idx="10"/>
          </p:nvPr>
        </p:nvSpPr>
        <p:spPr>
          <a:ln/>
        </p:spPr>
        <p:txBody>
          <a:bodyPr/>
          <a:lstStyle>
            <a:lvl1pPr>
              <a:defRPr/>
            </a:lvl1pPr>
          </a:lstStyle>
          <a:p>
            <a:pPr>
              <a:defRPr/>
            </a:pPr>
            <a:endParaRPr lang="en-US"/>
          </a:p>
        </p:txBody>
      </p:sp>
      <p:sp>
        <p:nvSpPr>
          <p:cNvPr id="8" name="Rectangle 45"/>
          <p:cNvSpPr>
            <a:spLocks noGrp="1" noChangeArrowheads="1"/>
          </p:cNvSpPr>
          <p:nvPr>
            <p:ph type="ftr" sz="quarter" idx="11"/>
          </p:nvPr>
        </p:nvSpPr>
        <p:spPr>
          <a:ln/>
        </p:spPr>
        <p:txBody>
          <a:bodyPr/>
          <a:lstStyle>
            <a:lvl1pPr>
              <a:defRPr/>
            </a:lvl1pPr>
          </a:lstStyle>
          <a:p>
            <a:pPr>
              <a:defRPr/>
            </a:pPr>
            <a:endParaRPr lang="en-US"/>
          </a:p>
        </p:txBody>
      </p:sp>
      <p:sp>
        <p:nvSpPr>
          <p:cNvPr id="9" name="Rectangle 46"/>
          <p:cNvSpPr>
            <a:spLocks noGrp="1" noChangeArrowheads="1"/>
          </p:cNvSpPr>
          <p:nvPr>
            <p:ph type="sldNum" sz="quarter" idx="12"/>
          </p:nvPr>
        </p:nvSpPr>
        <p:spPr>
          <a:ln/>
        </p:spPr>
        <p:txBody>
          <a:bodyPr/>
          <a:lstStyle>
            <a:lvl1pPr>
              <a:defRPr/>
            </a:lvl1pPr>
          </a:lstStyle>
          <a:p>
            <a:fld id="{52422D00-A2B8-4509-99DC-00842BF414A1}" type="slidenum">
              <a:rPr lang="en-US" altLang="en-US"/>
              <a:pPr/>
              <a:t>‹#›</a:t>
            </a:fld>
            <a:endParaRPr lang="en-US" altLang="en-US"/>
          </a:p>
        </p:txBody>
      </p:sp>
    </p:spTree>
    <p:extLst>
      <p:ext uri="{BB962C8B-B14F-4D97-AF65-F5344CB8AC3E}">
        <p14:creationId xmlns:p14="http://schemas.microsoft.com/office/powerpoint/2010/main" val="3974786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4"/>
          <p:cNvSpPr>
            <a:spLocks noGrp="1" noChangeArrowheads="1"/>
          </p:cNvSpPr>
          <p:nvPr>
            <p:ph type="dt" sz="half" idx="10"/>
          </p:nvPr>
        </p:nvSpPr>
        <p:spPr>
          <a:ln/>
        </p:spPr>
        <p:txBody>
          <a:bodyPr/>
          <a:lstStyle>
            <a:lvl1pPr>
              <a:defRPr/>
            </a:lvl1pPr>
          </a:lstStyle>
          <a:p>
            <a:pPr>
              <a:defRPr/>
            </a:pPr>
            <a:endParaRPr lang="en-US"/>
          </a:p>
        </p:txBody>
      </p:sp>
      <p:sp>
        <p:nvSpPr>
          <p:cNvPr id="4" name="Rectangle 45"/>
          <p:cNvSpPr>
            <a:spLocks noGrp="1" noChangeArrowheads="1"/>
          </p:cNvSpPr>
          <p:nvPr>
            <p:ph type="ftr" sz="quarter" idx="11"/>
          </p:nvPr>
        </p:nvSpPr>
        <p:spPr>
          <a:ln/>
        </p:spPr>
        <p:txBody>
          <a:bodyPr/>
          <a:lstStyle>
            <a:lvl1pPr>
              <a:defRPr/>
            </a:lvl1pPr>
          </a:lstStyle>
          <a:p>
            <a:pPr>
              <a:defRPr/>
            </a:pPr>
            <a:endParaRPr lang="en-US"/>
          </a:p>
        </p:txBody>
      </p:sp>
      <p:sp>
        <p:nvSpPr>
          <p:cNvPr id="5" name="Rectangle 46"/>
          <p:cNvSpPr>
            <a:spLocks noGrp="1" noChangeArrowheads="1"/>
          </p:cNvSpPr>
          <p:nvPr>
            <p:ph type="sldNum" sz="quarter" idx="12"/>
          </p:nvPr>
        </p:nvSpPr>
        <p:spPr>
          <a:ln/>
        </p:spPr>
        <p:txBody>
          <a:bodyPr/>
          <a:lstStyle>
            <a:lvl1pPr>
              <a:defRPr/>
            </a:lvl1pPr>
          </a:lstStyle>
          <a:p>
            <a:fld id="{286F7EE0-C77E-4A35-B090-8717CF95BA88}" type="slidenum">
              <a:rPr lang="en-US" altLang="en-US"/>
              <a:pPr/>
              <a:t>‹#›</a:t>
            </a:fld>
            <a:endParaRPr lang="en-US" altLang="en-US"/>
          </a:p>
        </p:txBody>
      </p:sp>
    </p:spTree>
    <p:extLst>
      <p:ext uri="{BB962C8B-B14F-4D97-AF65-F5344CB8AC3E}">
        <p14:creationId xmlns:p14="http://schemas.microsoft.com/office/powerpoint/2010/main" val="1705188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4"/>
          <p:cNvSpPr>
            <a:spLocks noGrp="1" noChangeArrowheads="1"/>
          </p:cNvSpPr>
          <p:nvPr>
            <p:ph type="dt" sz="half" idx="10"/>
          </p:nvPr>
        </p:nvSpPr>
        <p:spPr>
          <a:ln/>
        </p:spPr>
        <p:txBody>
          <a:bodyPr/>
          <a:lstStyle>
            <a:lvl1pPr>
              <a:defRPr/>
            </a:lvl1pPr>
          </a:lstStyle>
          <a:p>
            <a:pPr>
              <a:defRPr/>
            </a:pPr>
            <a:endParaRPr lang="en-US"/>
          </a:p>
        </p:txBody>
      </p:sp>
      <p:sp>
        <p:nvSpPr>
          <p:cNvPr id="3" name="Rectangle 45"/>
          <p:cNvSpPr>
            <a:spLocks noGrp="1" noChangeArrowheads="1"/>
          </p:cNvSpPr>
          <p:nvPr>
            <p:ph type="ftr" sz="quarter" idx="11"/>
          </p:nvPr>
        </p:nvSpPr>
        <p:spPr>
          <a:ln/>
        </p:spPr>
        <p:txBody>
          <a:bodyPr/>
          <a:lstStyle>
            <a:lvl1pPr>
              <a:defRPr/>
            </a:lvl1pPr>
          </a:lstStyle>
          <a:p>
            <a:pPr>
              <a:defRPr/>
            </a:pPr>
            <a:endParaRPr lang="en-US"/>
          </a:p>
        </p:txBody>
      </p:sp>
      <p:sp>
        <p:nvSpPr>
          <p:cNvPr id="4" name="Rectangle 46"/>
          <p:cNvSpPr>
            <a:spLocks noGrp="1" noChangeArrowheads="1"/>
          </p:cNvSpPr>
          <p:nvPr>
            <p:ph type="sldNum" sz="quarter" idx="12"/>
          </p:nvPr>
        </p:nvSpPr>
        <p:spPr>
          <a:ln/>
        </p:spPr>
        <p:txBody>
          <a:bodyPr/>
          <a:lstStyle>
            <a:lvl1pPr>
              <a:defRPr/>
            </a:lvl1pPr>
          </a:lstStyle>
          <a:p>
            <a:fld id="{DB79A03A-2B20-41D2-9341-E067F83C2A2C}" type="slidenum">
              <a:rPr lang="en-US" altLang="en-US"/>
              <a:pPr/>
              <a:t>‹#›</a:t>
            </a:fld>
            <a:endParaRPr lang="en-US" altLang="en-US"/>
          </a:p>
        </p:txBody>
      </p:sp>
    </p:spTree>
    <p:extLst>
      <p:ext uri="{BB962C8B-B14F-4D97-AF65-F5344CB8AC3E}">
        <p14:creationId xmlns:p14="http://schemas.microsoft.com/office/powerpoint/2010/main" val="3370382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4"/>
          <p:cNvSpPr>
            <a:spLocks noGrp="1" noChangeArrowheads="1"/>
          </p:cNvSpPr>
          <p:nvPr>
            <p:ph type="dt" sz="half" idx="10"/>
          </p:nvPr>
        </p:nvSpPr>
        <p:spPr>
          <a:ln/>
        </p:spPr>
        <p:txBody>
          <a:bodyPr/>
          <a:lstStyle>
            <a:lvl1pPr>
              <a:defRPr/>
            </a:lvl1pPr>
          </a:lstStyle>
          <a:p>
            <a:pPr>
              <a:defRPr/>
            </a:pPr>
            <a:endParaRPr lang="en-US"/>
          </a:p>
        </p:txBody>
      </p:sp>
      <p:sp>
        <p:nvSpPr>
          <p:cNvPr id="6" name="Rectangle 45"/>
          <p:cNvSpPr>
            <a:spLocks noGrp="1" noChangeArrowheads="1"/>
          </p:cNvSpPr>
          <p:nvPr>
            <p:ph type="ftr" sz="quarter" idx="11"/>
          </p:nvPr>
        </p:nvSpPr>
        <p:spPr>
          <a:ln/>
        </p:spPr>
        <p:txBody>
          <a:bodyPr/>
          <a:lstStyle>
            <a:lvl1pPr>
              <a:defRPr/>
            </a:lvl1pPr>
          </a:lstStyle>
          <a:p>
            <a:pPr>
              <a:defRPr/>
            </a:pPr>
            <a:endParaRPr lang="en-US"/>
          </a:p>
        </p:txBody>
      </p:sp>
      <p:sp>
        <p:nvSpPr>
          <p:cNvPr id="7" name="Rectangle 46"/>
          <p:cNvSpPr>
            <a:spLocks noGrp="1" noChangeArrowheads="1"/>
          </p:cNvSpPr>
          <p:nvPr>
            <p:ph type="sldNum" sz="quarter" idx="12"/>
          </p:nvPr>
        </p:nvSpPr>
        <p:spPr>
          <a:ln/>
        </p:spPr>
        <p:txBody>
          <a:bodyPr/>
          <a:lstStyle>
            <a:lvl1pPr>
              <a:defRPr/>
            </a:lvl1pPr>
          </a:lstStyle>
          <a:p>
            <a:fld id="{36ACFD99-2F06-40C9-B99B-F5E4582AAAFB}" type="slidenum">
              <a:rPr lang="en-US" altLang="en-US"/>
              <a:pPr/>
              <a:t>‹#›</a:t>
            </a:fld>
            <a:endParaRPr lang="en-US" altLang="en-US"/>
          </a:p>
        </p:txBody>
      </p:sp>
    </p:spTree>
    <p:extLst>
      <p:ext uri="{BB962C8B-B14F-4D97-AF65-F5344CB8AC3E}">
        <p14:creationId xmlns:p14="http://schemas.microsoft.com/office/powerpoint/2010/main" val="2905881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4"/>
          <p:cNvSpPr>
            <a:spLocks noGrp="1" noChangeArrowheads="1"/>
          </p:cNvSpPr>
          <p:nvPr>
            <p:ph type="dt" sz="half" idx="10"/>
          </p:nvPr>
        </p:nvSpPr>
        <p:spPr>
          <a:ln/>
        </p:spPr>
        <p:txBody>
          <a:bodyPr/>
          <a:lstStyle>
            <a:lvl1pPr>
              <a:defRPr/>
            </a:lvl1pPr>
          </a:lstStyle>
          <a:p>
            <a:pPr>
              <a:defRPr/>
            </a:pPr>
            <a:endParaRPr lang="en-US"/>
          </a:p>
        </p:txBody>
      </p:sp>
      <p:sp>
        <p:nvSpPr>
          <p:cNvPr id="6" name="Rectangle 45"/>
          <p:cNvSpPr>
            <a:spLocks noGrp="1" noChangeArrowheads="1"/>
          </p:cNvSpPr>
          <p:nvPr>
            <p:ph type="ftr" sz="quarter" idx="11"/>
          </p:nvPr>
        </p:nvSpPr>
        <p:spPr>
          <a:ln/>
        </p:spPr>
        <p:txBody>
          <a:bodyPr/>
          <a:lstStyle>
            <a:lvl1pPr>
              <a:defRPr/>
            </a:lvl1pPr>
          </a:lstStyle>
          <a:p>
            <a:pPr>
              <a:defRPr/>
            </a:pPr>
            <a:endParaRPr lang="en-US"/>
          </a:p>
        </p:txBody>
      </p:sp>
      <p:sp>
        <p:nvSpPr>
          <p:cNvPr id="7" name="Rectangle 46"/>
          <p:cNvSpPr>
            <a:spLocks noGrp="1" noChangeArrowheads="1"/>
          </p:cNvSpPr>
          <p:nvPr>
            <p:ph type="sldNum" sz="quarter" idx="12"/>
          </p:nvPr>
        </p:nvSpPr>
        <p:spPr>
          <a:ln/>
        </p:spPr>
        <p:txBody>
          <a:bodyPr/>
          <a:lstStyle>
            <a:lvl1pPr>
              <a:defRPr/>
            </a:lvl1pPr>
          </a:lstStyle>
          <a:p>
            <a:fld id="{1DF40E99-0140-455B-B69F-DE32CC52D105}" type="slidenum">
              <a:rPr lang="en-US" altLang="en-US"/>
              <a:pPr/>
              <a:t>‹#›</a:t>
            </a:fld>
            <a:endParaRPr lang="en-US" altLang="en-US"/>
          </a:p>
        </p:txBody>
      </p:sp>
    </p:spTree>
    <p:extLst>
      <p:ext uri="{BB962C8B-B14F-4D97-AF65-F5344CB8AC3E}">
        <p14:creationId xmlns:p14="http://schemas.microsoft.com/office/powerpoint/2010/main" val="2592167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58"/>
            </a:gs>
            <a:gs pos="100000">
              <a:schemeClr val="bg1"/>
            </a:gs>
          </a:gsLst>
          <a:lin ang="27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6413"/>
            <a:chOff x="0" y="0"/>
            <a:chExt cx="5760" cy="4319"/>
          </a:xfrm>
        </p:grpSpPr>
        <p:sp>
          <p:nvSpPr>
            <p:cNvPr id="63491" name="Freeform 3"/>
            <p:cNvSpPr>
              <a:spLocks/>
            </p:cNvSpPr>
            <p:nvPr/>
          </p:nvSpPr>
          <p:spPr bwMode="hidden">
            <a:xfrm>
              <a:off x="0" y="12"/>
              <a:ext cx="5758" cy="3273"/>
            </a:xfrm>
            <a:custGeom>
              <a:avLst/>
              <a:gdLst>
                <a:gd name="T0" fmla="*/ 3193 w 5740"/>
                <a:gd name="T1" fmla="*/ 1816 h 3273"/>
                <a:gd name="T2" fmla="*/ 0 w 5740"/>
                <a:gd name="T3" fmla="*/ 0 h 3273"/>
                <a:gd name="T4" fmla="*/ 0 w 5740"/>
                <a:gd name="T5" fmla="*/ 522 h 3273"/>
                <a:gd name="T6" fmla="*/ 3037 w 5740"/>
                <a:gd name="T7" fmla="*/ 1978 h 3273"/>
                <a:gd name="T8" fmla="*/ 5740 w 5740"/>
                <a:gd name="T9" fmla="*/ 3273 h 3273"/>
                <a:gd name="T10" fmla="*/ 5740 w 5740"/>
                <a:gd name="T11" fmla="*/ 3267 h 3273"/>
                <a:gd name="T12" fmla="*/ 3193 w 5740"/>
                <a:gd name="T13" fmla="*/ 1816 h 3273"/>
                <a:gd name="T14" fmla="*/ 3193 w 5740"/>
                <a:gd name="T15" fmla="*/ 1816 h 32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63492" name="Freeform 4"/>
            <p:cNvSpPr>
              <a:spLocks/>
            </p:cNvSpPr>
            <p:nvPr/>
          </p:nvSpPr>
          <p:spPr bwMode="hidden">
            <a:xfrm>
              <a:off x="149" y="0"/>
              <a:ext cx="5609" cy="3243"/>
            </a:xfrm>
            <a:custGeom>
              <a:avLst/>
              <a:gdLst>
                <a:gd name="T0" fmla="*/ 3163 w 5591"/>
                <a:gd name="T1" fmla="*/ 1714 h 3243"/>
                <a:gd name="T2" fmla="*/ 431 w 5591"/>
                <a:gd name="T3" fmla="*/ 0 h 3243"/>
                <a:gd name="T4" fmla="*/ 0 w 5591"/>
                <a:gd name="T5" fmla="*/ 0 h 3243"/>
                <a:gd name="T6" fmla="*/ 3086 w 5591"/>
                <a:gd name="T7" fmla="*/ 1786 h 3243"/>
                <a:gd name="T8" fmla="*/ 5591 w 5591"/>
                <a:gd name="T9" fmla="*/ 3243 h 3243"/>
                <a:gd name="T10" fmla="*/ 5591 w 5591"/>
                <a:gd name="T11" fmla="*/ 3237 h 3243"/>
                <a:gd name="T12" fmla="*/ 3163 w 5591"/>
                <a:gd name="T13" fmla="*/ 1714 h 3243"/>
                <a:gd name="T14" fmla="*/ 3163 w 5591"/>
                <a:gd name="T15" fmla="*/ 1714 h 32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63493" name="Freeform 5"/>
            <p:cNvSpPr>
              <a:spLocks/>
            </p:cNvSpPr>
            <p:nvPr/>
          </p:nvSpPr>
          <p:spPr bwMode="hidden">
            <a:xfrm>
              <a:off x="0" y="3433"/>
              <a:ext cx="4038" cy="191"/>
            </a:xfrm>
            <a:custGeom>
              <a:avLst/>
              <a:gdLst>
                <a:gd name="T0" fmla="*/ 0 w 4042"/>
                <a:gd name="T1" fmla="*/ 156 h 192"/>
                <a:gd name="T2" fmla="*/ 4042 w 4042"/>
                <a:gd name="T3" fmla="*/ 192 h 192"/>
                <a:gd name="T4" fmla="*/ 4042 w 4042"/>
                <a:gd name="T5" fmla="*/ 144 h 192"/>
                <a:gd name="T6" fmla="*/ 0 w 4042"/>
                <a:gd name="T7" fmla="*/ 0 h 192"/>
                <a:gd name="T8" fmla="*/ 0 w 4042"/>
                <a:gd name="T9" fmla="*/ 156 h 192"/>
                <a:gd name="T10" fmla="*/ 0 w 4042"/>
                <a:gd name="T11" fmla="*/ 156 h 192"/>
              </a:gdLst>
              <a:ahLst/>
              <a:cxnLst>
                <a:cxn ang="0">
                  <a:pos x="T0" y="T1"/>
                </a:cxn>
                <a:cxn ang="0">
                  <a:pos x="T2" y="T3"/>
                </a:cxn>
                <a:cxn ang="0">
                  <a:pos x="T4" y="T5"/>
                </a:cxn>
                <a:cxn ang="0">
                  <a:pos x="T6" y="T7"/>
                </a:cxn>
                <a:cxn ang="0">
                  <a:pos x="T8" y="T9"/>
                </a:cxn>
                <a:cxn ang="0">
                  <a:pos x="T10" y="T11"/>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035" name="Freeform 6"/>
            <p:cNvSpPr>
              <a:spLocks/>
            </p:cNvSpPr>
            <p:nvPr/>
          </p:nvSpPr>
          <p:spPr bwMode="hidden">
            <a:xfrm>
              <a:off x="4038" y="3577"/>
              <a:ext cx="1720" cy="65"/>
            </a:xfrm>
            <a:custGeom>
              <a:avLst/>
              <a:gdLst>
                <a:gd name="T0" fmla="*/ 1708 w 1722"/>
                <a:gd name="T1" fmla="*/ 59 h 66"/>
                <a:gd name="T2" fmla="*/ 1708 w 1722"/>
                <a:gd name="T3" fmla="*/ 53 h 66"/>
                <a:gd name="T4" fmla="*/ 0 w 1722"/>
                <a:gd name="T5" fmla="*/ 0 h 66"/>
                <a:gd name="T6" fmla="*/ 0 w 1722"/>
                <a:gd name="T7" fmla="*/ 41 h 66"/>
                <a:gd name="T8" fmla="*/ 1708 w 1722"/>
                <a:gd name="T9" fmla="*/ 59 h 66"/>
                <a:gd name="T10" fmla="*/ 1708 w 1722"/>
                <a:gd name="T11" fmla="*/ 59 h 6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22" h="66">
                  <a:moveTo>
                    <a:pt x="1722" y="66"/>
                  </a:moveTo>
                  <a:lnTo>
                    <a:pt x="1722" y="60"/>
                  </a:lnTo>
                  <a:lnTo>
                    <a:pt x="0" y="0"/>
                  </a:lnTo>
                  <a:lnTo>
                    <a:pt x="0" y="48"/>
                  </a:lnTo>
                  <a:lnTo>
                    <a:pt x="1722" y="66"/>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495" name="Freeform 7"/>
            <p:cNvSpPr>
              <a:spLocks/>
            </p:cNvSpPr>
            <p:nvPr/>
          </p:nvSpPr>
          <p:spPr bwMode="hidden">
            <a:xfrm>
              <a:off x="0" y="3726"/>
              <a:ext cx="4784" cy="329"/>
            </a:xfrm>
            <a:custGeom>
              <a:avLst/>
              <a:gdLst>
                <a:gd name="T0" fmla="*/ 0 w 4789"/>
                <a:gd name="T1" fmla="*/ 329 h 329"/>
                <a:gd name="T2" fmla="*/ 4789 w 4789"/>
                <a:gd name="T3" fmla="*/ 77 h 329"/>
                <a:gd name="T4" fmla="*/ 4789 w 4789"/>
                <a:gd name="T5" fmla="*/ 0 h 329"/>
                <a:gd name="T6" fmla="*/ 0 w 4789"/>
                <a:gd name="T7" fmla="*/ 107 h 329"/>
                <a:gd name="T8" fmla="*/ 0 w 4789"/>
                <a:gd name="T9" fmla="*/ 329 h 329"/>
                <a:gd name="T10" fmla="*/ 0 w 4789"/>
                <a:gd name="T11" fmla="*/ 329 h 329"/>
              </a:gdLst>
              <a:ahLst/>
              <a:cxnLst>
                <a:cxn ang="0">
                  <a:pos x="T0" y="T1"/>
                </a:cxn>
                <a:cxn ang="0">
                  <a:pos x="T2" y="T3"/>
                </a:cxn>
                <a:cxn ang="0">
                  <a:pos x="T4" y="T5"/>
                </a:cxn>
                <a:cxn ang="0">
                  <a:pos x="T6" y="T7"/>
                </a:cxn>
                <a:cxn ang="0">
                  <a:pos x="T8" y="T9"/>
                </a:cxn>
                <a:cxn ang="0">
                  <a:pos x="T10" y="T11"/>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037" name="Freeform 8"/>
            <p:cNvSpPr>
              <a:spLocks/>
            </p:cNvSpPr>
            <p:nvPr/>
          </p:nvSpPr>
          <p:spPr bwMode="hidden">
            <a:xfrm>
              <a:off x="4784" y="3702"/>
              <a:ext cx="974" cy="101"/>
            </a:xfrm>
            <a:custGeom>
              <a:avLst/>
              <a:gdLst>
                <a:gd name="T0" fmla="*/ 968 w 975"/>
                <a:gd name="T1" fmla="*/ 48 h 101"/>
                <a:gd name="T2" fmla="*/ 968 w 975"/>
                <a:gd name="T3" fmla="*/ 0 h 101"/>
                <a:gd name="T4" fmla="*/ 0 w 975"/>
                <a:gd name="T5" fmla="*/ 24 h 101"/>
                <a:gd name="T6" fmla="*/ 0 w 975"/>
                <a:gd name="T7" fmla="*/ 101 h 101"/>
                <a:gd name="T8" fmla="*/ 968 w 975"/>
                <a:gd name="T9" fmla="*/ 48 h 101"/>
                <a:gd name="T10" fmla="*/ 968 w 975"/>
                <a:gd name="T11" fmla="*/ 48 h 1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75" h="101">
                  <a:moveTo>
                    <a:pt x="975" y="48"/>
                  </a:moveTo>
                  <a:lnTo>
                    <a:pt x="975" y="0"/>
                  </a:lnTo>
                  <a:lnTo>
                    <a:pt x="0" y="24"/>
                  </a:lnTo>
                  <a:lnTo>
                    <a:pt x="0" y="101"/>
                  </a:lnTo>
                  <a:lnTo>
                    <a:pt x="975" y="48"/>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8" name="Freeform 9"/>
            <p:cNvSpPr>
              <a:spLocks/>
            </p:cNvSpPr>
            <p:nvPr/>
          </p:nvSpPr>
          <p:spPr bwMode="hidden">
            <a:xfrm>
              <a:off x="3619" y="3815"/>
              <a:ext cx="2139" cy="198"/>
            </a:xfrm>
            <a:custGeom>
              <a:avLst/>
              <a:gdLst>
                <a:gd name="T0" fmla="*/ 2127 w 2141"/>
                <a:gd name="T1" fmla="*/ 0 h 198"/>
                <a:gd name="T2" fmla="*/ 0 w 2141"/>
                <a:gd name="T3" fmla="*/ 156 h 198"/>
                <a:gd name="T4" fmla="*/ 0 w 2141"/>
                <a:gd name="T5" fmla="*/ 198 h 198"/>
                <a:gd name="T6" fmla="*/ 2127 w 2141"/>
                <a:gd name="T7" fmla="*/ 0 h 198"/>
                <a:gd name="T8" fmla="*/ 2127 w 2141"/>
                <a:gd name="T9" fmla="*/ 0 h 1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41" h="198">
                  <a:moveTo>
                    <a:pt x="2141" y="0"/>
                  </a:moveTo>
                  <a:lnTo>
                    <a:pt x="0" y="156"/>
                  </a:lnTo>
                  <a:lnTo>
                    <a:pt x="0" y="198"/>
                  </a:lnTo>
                  <a:lnTo>
                    <a:pt x="2141"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498" name="Freeform 10"/>
            <p:cNvSpPr>
              <a:spLocks/>
            </p:cNvSpPr>
            <p:nvPr/>
          </p:nvSpPr>
          <p:spPr bwMode="hidden">
            <a:xfrm>
              <a:off x="0" y="3971"/>
              <a:ext cx="3619" cy="348"/>
            </a:xfrm>
            <a:custGeom>
              <a:avLst/>
              <a:gdLst>
                <a:gd name="T0" fmla="*/ 0 w 3623"/>
                <a:gd name="T1" fmla="*/ 348 h 348"/>
                <a:gd name="T2" fmla="*/ 311 w 3623"/>
                <a:gd name="T3" fmla="*/ 348 h 348"/>
                <a:gd name="T4" fmla="*/ 3623 w 3623"/>
                <a:gd name="T5" fmla="*/ 42 h 348"/>
                <a:gd name="T6" fmla="*/ 3623 w 3623"/>
                <a:gd name="T7" fmla="*/ 0 h 348"/>
                <a:gd name="T8" fmla="*/ 0 w 3623"/>
                <a:gd name="T9" fmla="*/ 264 h 348"/>
                <a:gd name="T10" fmla="*/ 0 w 3623"/>
                <a:gd name="T11" fmla="*/ 348 h 348"/>
                <a:gd name="T12" fmla="*/ 0 w 3623"/>
                <a:gd name="T13" fmla="*/ 348 h 348"/>
              </a:gdLst>
              <a:ahLst/>
              <a:cxnLst>
                <a:cxn ang="0">
                  <a:pos x="T0" y="T1"/>
                </a:cxn>
                <a:cxn ang="0">
                  <a:pos x="T2" y="T3"/>
                </a:cxn>
                <a:cxn ang="0">
                  <a:pos x="T4" y="T5"/>
                </a:cxn>
                <a:cxn ang="0">
                  <a:pos x="T6" y="T7"/>
                </a:cxn>
                <a:cxn ang="0">
                  <a:pos x="T8" y="T9"/>
                </a:cxn>
                <a:cxn ang="0">
                  <a:pos x="T10" y="T11"/>
                </a:cxn>
                <a:cxn ang="0">
                  <a:pos x="T12" y="T13"/>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040" name="Freeform 11"/>
            <p:cNvSpPr>
              <a:spLocks/>
            </p:cNvSpPr>
            <p:nvPr/>
          </p:nvSpPr>
          <p:spPr bwMode="hidden">
            <a:xfrm>
              <a:off x="2097" y="4043"/>
              <a:ext cx="2514" cy="276"/>
            </a:xfrm>
            <a:custGeom>
              <a:avLst/>
              <a:gdLst>
                <a:gd name="T0" fmla="*/ 2161 w 2517"/>
                <a:gd name="T1" fmla="*/ 276 h 276"/>
                <a:gd name="T2" fmla="*/ 2496 w 2517"/>
                <a:gd name="T3" fmla="*/ 204 h 276"/>
                <a:gd name="T4" fmla="*/ 2239 w 2517"/>
                <a:gd name="T5" fmla="*/ 0 h 276"/>
                <a:gd name="T6" fmla="*/ 0 w 2517"/>
                <a:gd name="T7" fmla="*/ 276 h 276"/>
                <a:gd name="T8" fmla="*/ 2161 w 2517"/>
                <a:gd name="T9" fmla="*/ 276 h 276"/>
                <a:gd name="T10" fmla="*/ 2161 w 2517"/>
                <a:gd name="T11" fmla="*/ 276 h 27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7" h="276">
                  <a:moveTo>
                    <a:pt x="2182" y="276"/>
                  </a:moveTo>
                  <a:lnTo>
                    <a:pt x="2517" y="204"/>
                  </a:lnTo>
                  <a:lnTo>
                    <a:pt x="2260" y="0"/>
                  </a:lnTo>
                  <a:lnTo>
                    <a:pt x="0" y="276"/>
                  </a:lnTo>
                  <a:lnTo>
                    <a:pt x="2182" y="27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500" name="Freeform 12"/>
            <p:cNvSpPr>
              <a:spLocks/>
            </p:cNvSpPr>
            <p:nvPr/>
          </p:nvSpPr>
          <p:spPr bwMode="hidden">
            <a:xfrm>
              <a:off x="4354" y="3869"/>
              <a:ext cx="1404" cy="378"/>
            </a:xfrm>
            <a:custGeom>
              <a:avLst/>
              <a:gdLst>
                <a:gd name="T0" fmla="*/ 1405 w 1405"/>
                <a:gd name="T1" fmla="*/ 126 h 378"/>
                <a:gd name="T2" fmla="*/ 1405 w 1405"/>
                <a:gd name="T3" fmla="*/ 0 h 378"/>
                <a:gd name="T4" fmla="*/ 0 w 1405"/>
                <a:gd name="T5" fmla="*/ 174 h 378"/>
                <a:gd name="T6" fmla="*/ 257 w 1405"/>
                <a:gd name="T7" fmla="*/ 378 h 378"/>
                <a:gd name="T8" fmla="*/ 1405 w 1405"/>
                <a:gd name="T9" fmla="*/ 126 h 378"/>
                <a:gd name="T10" fmla="*/ 1405 w 1405"/>
                <a:gd name="T11" fmla="*/ 126 h 378"/>
              </a:gdLst>
              <a:ahLst/>
              <a:cxnLst>
                <a:cxn ang="0">
                  <a:pos x="T0" y="T1"/>
                </a:cxn>
                <a:cxn ang="0">
                  <a:pos x="T2" y="T3"/>
                </a:cxn>
                <a:cxn ang="0">
                  <a:pos x="T4" y="T5"/>
                </a:cxn>
                <a:cxn ang="0">
                  <a:pos x="T6" y="T7"/>
                </a:cxn>
                <a:cxn ang="0">
                  <a:pos x="T8" y="T9"/>
                </a:cxn>
                <a:cxn ang="0">
                  <a:pos x="T10" y="T11"/>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042" name="Freeform 13"/>
            <p:cNvSpPr>
              <a:spLocks/>
            </p:cNvSpPr>
            <p:nvPr/>
          </p:nvSpPr>
          <p:spPr bwMode="hidden">
            <a:xfrm>
              <a:off x="5030" y="3151"/>
              <a:ext cx="728" cy="240"/>
            </a:xfrm>
            <a:custGeom>
              <a:avLst/>
              <a:gdLst>
                <a:gd name="T0" fmla="*/ 722 w 729"/>
                <a:gd name="T1" fmla="*/ 240 h 240"/>
                <a:gd name="T2" fmla="*/ 0 w 729"/>
                <a:gd name="T3" fmla="*/ 0 h 240"/>
                <a:gd name="T4" fmla="*/ 0 w 729"/>
                <a:gd name="T5" fmla="*/ 6 h 240"/>
                <a:gd name="T6" fmla="*/ 722 w 729"/>
                <a:gd name="T7" fmla="*/ 240 h 240"/>
                <a:gd name="T8" fmla="*/ 722 w 729"/>
                <a:gd name="T9" fmla="*/ 240 h 2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29" h="240">
                  <a:moveTo>
                    <a:pt x="729" y="240"/>
                  </a:moveTo>
                  <a:lnTo>
                    <a:pt x="0" y="0"/>
                  </a:lnTo>
                  <a:lnTo>
                    <a:pt x="0" y="6"/>
                  </a:lnTo>
                  <a:lnTo>
                    <a:pt x="729" y="24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502" name="Freeform 14"/>
            <p:cNvSpPr>
              <a:spLocks/>
            </p:cNvSpPr>
            <p:nvPr/>
          </p:nvSpPr>
          <p:spPr bwMode="hidden">
            <a:xfrm>
              <a:off x="0" y="1486"/>
              <a:ext cx="5030" cy="1671"/>
            </a:xfrm>
            <a:custGeom>
              <a:avLst/>
              <a:gdLst>
                <a:gd name="T0" fmla="*/ 0 w 5035"/>
                <a:gd name="T1" fmla="*/ 72 h 1672"/>
                <a:gd name="T2" fmla="*/ 5035 w 5035"/>
                <a:gd name="T3" fmla="*/ 1672 h 1672"/>
                <a:gd name="T4" fmla="*/ 5035 w 5035"/>
                <a:gd name="T5" fmla="*/ 1666 h 1672"/>
                <a:gd name="T6" fmla="*/ 0 w 5035"/>
                <a:gd name="T7" fmla="*/ 0 h 1672"/>
                <a:gd name="T8" fmla="*/ 0 w 5035"/>
                <a:gd name="T9" fmla="*/ 72 h 1672"/>
                <a:gd name="T10" fmla="*/ 0 w 5035"/>
                <a:gd name="T11" fmla="*/ 72 h 1672"/>
              </a:gdLst>
              <a:ahLst/>
              <a:cxnLst>
                <a:cxn ang="0">
                  <a:pos x="T0" y="T1"/>
                </a:cxn>
                <a:cxn ang="0">
                  <a:pos x="T2" y="T3"/>
                </a:cxn>
                <a:cxn ang="0">
                  <a:pos x="T4" y="T5"/>
                </a:cxn>
                <a:cxn ang="0">
                  <a:pos x="T6" y="T7"/>
                </a:cxn>
                <a:cxn ang="0">
                  <a:pos x="T8" y="T9"/>
                </a:cxn>
                <a:cxn ang="0">
                  <a:pos x="T10" y="T11"/>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044" name="Freeform 15"/>
            <p:cNvSpPr>
              <a:spLocks/>
            </p:cNvSpPr>
            <p:nvPr/>
          </p:nvSpPr>
          <p:spPr bwMode="hidden">
            <a:xfrm>
              <a:off x="5030" y="3049"/>
              <a:ext cx="728" cy="318"/>
            </a:xfrm>
            <a:custGeom>
              <a:avLst/>
              <a:gdLst>
                <a:gd name="T0" fmla="*/ 722 w 729"/>
                <a:gd name="T1" fmla="*/ 318 h 318"/>
                <a:gd name="T2" fmla="*/ 722 w 729"/>
                <a:gd name="T3" fmla="*/ 312 h 318"/>
                <a:gd name="T4" fmla="*/ 0 w 729"/>
                <a:gd name="T5" fmla="*/ 0 h 318"/>
                <a:gd name="T6" fmla="*/ 0 w 729"/>
                <a:gd name="T7" fmla="*/ 54 h 318"/>
                <a:gd name="T8" fmla="*/ 722 w 729"/>
                <a:gd name="T9" fmla="*/ 318 h 318"/>
                <a:gd name="T10" fmla="*/ 722 w 729"/>
                <a:gd name="T11" fmla="*/ 318 h 31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29" h="318">
                  <a:moveTo>
                    <a:pt x="729" y="318"/>
                  </a:moveTo>
                  <a:lnTo>
                    <a:pt x="729" y="312"/>
                  </a:lnTo>
                  <a:lnTo>
                    <a:pt x="0" y="0"/>
                  </a:lnTo>
                  <a:lnTo>
                    <a:pt x="0" y="54"/>
                  </a:lnTo>
                  <a:lnTo>
                    <a:pt x="729" y="318"/>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504" name="Freeform 16"/>
            <p:cNvSpPr>
              <a:spLocks/>
            </p:cNvSpPr>
            <p:nvPr/>
          </p:nvSpPr>
          <p:spPr bwMode="hidden">
            <a:xfrm>
              <a:off x="0" y="916"/>
              <a:ext cx="5030" cy="2187"/>
            </a:xfrm>
            <a:custGeom>
              <a:avLst/>
              <a:gdLst>
                <a:gd name="T0" fmla="*/ 0 w 5035"/>
                <a:gd name="T1" fmla="*/ 396 h 2188"/>
                <a:gd name="T2" fmla="*/ 5035 w 5035"/>
                <a:gd name="T3" fmla="*/ 2188 h 2188"/>
                <a:gd name="T4" fmla="*/ 5035 w 5035"/>
                <a:gd name="T5" fmla="*/ 2134 h 2188"/>
                <a:gd name="T6" fmla="*/ 0 w 5035"/>
                <a:gd name="T7" fmla="*/ 0 h 2188"/>
                <a:gd name="T8" fmla="*/ 0 w 5035"/>
                <a:gd name="T9" fmla="*/ 396 h 2188"/>
                <a:gd name="T10" fmla="*/ 0 w 5035"/>
                <a:gd name="T11" fmla="*/ 396 h 2188"/>
              </a:gdLst>
              <a:ahLst/>
              <a:cxnLst>
                <a:cxn ang="0">
                  <a:pos x="T0" y="T1"/>
                </a:cxn>
                <a:cxn ang="0">
                  <a:pos x="T2" y="T3"/>
                </a:cxn>
                <a:cxn ang="0">
                  <a:pos x="T4" y="T5"/>
                </a:cxn>
                <a:cxn ang="0">
                  <a:pos x="T6" y="T7"/>
                </a:cxn>
                <a:cxn ang="0">
                  <a:pos x="T8" y="T9"/>
                </a:cxn>
                <a:cxn ang="0">
                  <a:pos x="T10" y="T11"/>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63505" name="Freeform 17"/>
            <p:cNvSpPr>
              <a:spLocks/>
            </p:cNvSpPr>
            <p:nvPr/>
          </p:nvSpPr>
          <p:spPr bwMode="hidden">
            <a:xfrm>
              <a:off x="2294" y="0"/>
              <a:ext cx="3159" cy="2725"/>
            </a:xfrm>
            <a:custGeom>
              <a:avLst/>
              <a:gdLst>
                <a:gd name="T0" fmla="*/ 0 w 3163"/>
                <a:gd name="T1" fmla="*/ 0 h 2727"/>
                <a:gd name="T2" fmla="*/ 3145 w 3163"/>
                <a:gd name="T3" fmla="*/ 2727 h 2727"/>
                <a:gd name="T4" fmla="*/ 3163 w 3163"/>
                <a:gd name="T5" fmla="*/ 2704 h 2727"/>
                <a:gd name="T6" fmla="*/ 102 w 3163"/>
                <a:gd name="T7" fmla="*/ 0 h 2727"/>
                <a:gd name="T8" fmla="*/ 0 w 3163"/>
                <a:gd name="T9" fmla="*/ 0 h 2727"/>
                <a:gd name="T10" fmla="*/ 0 w 3163"/>
                <a:gd name="T11" fmla="*/ 0 h 2727"/>
              </a:gdLst>
              <a:ahLst/>
              <a:cxnLst>
                <a:cxn ang="0">
                  <a:pos x="T0" y="T1"/>
                </a:cxn>
                <a:cxn ang="0">
                  <a:pos x="T2" y="T3"/>
                </a:cxn>
                <a:cxn ang="0">
                  <a:pos x="T4" y="T5"/>
                </a:cxn>
                <a:cxn ang="0">
                  <a:pos x="T6" y="T7"/>
                </a:cxn>
                <a:cxn ang="0">
                  <a:pos x="T8" y="T9"/>
                </a:cxn>
                <a:cxn ang="0">
                  <a:pos x="T10" y="T11"/>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63506" name="Freeform 18"/>
            <p:cNvSpPr>
              <a:spLocks/>
            </p:cNvSpPr>
            <p:nvPr/>
          </p:nvSpPr>
          <p:spPr bwMode="hidden">
            <a:xfrm>
              <a:off x="5435" y="2702"/>
              <a:ext cx="323" cy="299"/>
            </a:xfrm>
            <a:custGeom>
              <a:avLst/>
              <a:gdLst>
                <a:gd name="T0" fmla="*/ 323 w 323"/>
                <a:gd name="T1" fmla="*/ 299 h 299"/>
                <a:gd name="T2" fmla="*/ 323 w 323"/>
                <a:gd name="T3" fmla="*/ 263 h 299"/>
                <a:gd name="T4" fmla="*/ 18 w 323"/>
                <a:gd name="T5" fmla="*/ 0 h 299"/>
                <a:gd name="T6" fmla="*/ 0 w 323"/>
                <a:gd name="T7" fmla="*/ 23 h 299"/>
                <a:gd name="T8" fmla="*/ 323 w 323"/>
                <a:gd name="T9" fmla="*/ 299 h 299"/>
                <a:gd name="T10" fmla="*/ 323 w 323"/>
                <a:gd name="T11" fmla="*/ 299 h 299"/>
              </a:gdLst>
              <a:ahLst/>
              <a:cxnLst>
                <a:cxn ang="0">
                  <a:pos x="T0" y="T1"/>
                </a:cxn>
                <a:cxn ang="0">
                  <a:pos x="T2" y="T3"/>
                </a:cxn>
                <a:cxn ang="0">
                  <a:pos x="T4" y="T5"/>
                </a:cxn>
                <a:cxn ang="0">
                  <a:pos x="T6" y="T7"/>
                </a:cxn>
                <a:cxn ang="0">
                  <a:pos x="T8" y="T9"/>
                </a:cxn>
                <a:cxn ang="0">
                  <a:pos x="T10" y="T11"/>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048" name="Freeform 19"/>
            <p:cNvSpPr>
              <a:spLocks/>
            </p:cNvSpPr>
            <p:nvPr/>
          </p:nvSpPr>
          <p:spPr bwMode="hidden">
            <a:xfrm>
              <a:off x="5477" y="2588"/>
              <a:ext cx="281" cy="335"/>
            </a:xfrm>
            <a:custGeom>
              <a:avLst/>
              <a:gdLst>
                <a:gd name="T0" fmla="*/ 281 w 281"/>
                <a:gd name="T1" fmla="*/ 335 h 335"/>
                <a:gd name="T2" fmla="*/ 281 w 281"/>
                <a:gd name="T3" fmla="*/ 173 h 335"/>
                <a:gd name="T4" fmla="*/ 96 w 281"/>
                <a:gd name="T5" fmla="*/ 0 h 335"/>
                <a:gd name="T6" fmla="*/ 0 w 281"/>
                <a:gd name="T7" fmla="*/ 90 h 335"/>
                <a:gd name="T8" fmla="*/ 281 w 281"/>
                <a:gd name="T9" fmla="*/ 335 h 335"/>
                <a:gd name="T10" fmla="*/ 281 w 281"/>
                <a:gd name="T11" fmla="*/ 335 h 33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81" h="335">
                  <a:moveTo>
                    <a:pt x="281" y="335"/>
                  </a:moveTo>
                  <a:lnTo>
                    <a:pt x="281" y="173"/>
                  </a:lnTo>
                  <a:lnTo>
                    <a:pt x="96" y="0"/>
                  </a:lnTo>
                  <a:lnTo>
                    <a:pt x="0" y="90"/>
                  </a:lnTo>
                  <a:lnTo>
                    <a:pt x="281" y="33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508" name="Freeform 20"/>
            <p:cNvSpPr>
              <a:spLocks/>
            </p:cNvSpPr>
            <p:nvPr/>
          </p:nvSpPr>
          <p:spPr bwMode="hidden">
            <a:xfrm>
              <a:off x="2454" y="0"/>
              <a:ext cx="3119" cy="2678"/>
            </a:xfrm>
            <a:custGeom>
              <a:avLst/>
              <a:gdLst>
                <a:gd name="T0" fmla="*/ 0 w 3122"/>
                <a:gd name="T1" fmla="*/ 0 h 2680"/>
                <a:gd name="T2" fmla="*/ 3026 w 3122"/>
                <a:gd name="T3" fmla="*/ 2680 h 2680"/>
                <a:gd name="T4" fmla="*/ 3122 w 3122"/>
                <a:gd name="T5" fmla="*/ 2590 h 2680"/>
                <a:gd name="T6" fmla="*/ 383 w 3122"/>
                <a:gd name="T7" fmla="*/ 0 h 2680"/>
                <a:gd name="T8" fmla="*/ 0 w 3122"/>
                <a:gd name="T9" fmla="*/ 0 h 2680"/>
                <a:gd name="T10" fmla="*/ 0 w 3122"/>
                <a:gd name="T11" fmla="*/ 0 h 2680"/>
              </a:gdLst>
              <a:ahLst/>
              <a:cxnLst>
                <a:cxn ang="0">
                  <a:pos x="T0" y="T1"/>
                </a:cxn>
                <a:cxn ang="0">
                  <a:pos x="T2" y="T3"/>
                </a:cxn>
                <a:cxn ang="0">
                  <a:pos x="T4" y="T5"/>
                </a:cxn>
                <a:cxn ang="0">
                  <a:pos x="T6" y="T7"/>
                </a:cxn>
                <a:cxn ang="0">
                  <a:pos x="T8" y="T9"/>
                </a:cxn>
                <a:cxn ang="0">
                  <a:pos x="T10" y="T11"/>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050" name="Freeform 21"/>
            <p:cNvSpPr>
              <a:spLocks/>
            </p:cNvSpPr>
            <p:nvPr/>
          </p:nvSpPr>
          <p:spPr bwMode="hidden">
            <a:xfrm>
              <a:off x="5626" y="2534"/>
              <a:ext cx="132" cy="132"/>
            </a:xfrm>
            <a:custGeom>
              <a:avLst/>
              <a:gdLst>
                <a:gd name="T0" fmla="*/ 132 w 132"/>
                <a:gd name="T1" fmla="*/ 132 h 132"/>
                <a:gd name="T2" fmla="*/ 0 w 132"/>
                <a:gd name="T3" fmla="*/ 0 h 132"/>
                <a:gd name="T4" fmla="*/ 0 w 132"/>
                <a:gd name="T5" fmla="*/ 0 h 132"/>
                <a:gd name="T6" fmla="*/ 132 w 132"/>
                <a:gd name="T7" fmla="*/ 132 h 132"/>
                <a:gd name="T8" fmla="*/ 132 w 132"/>
                <a:gd name="T9" fmla="*/ 132 h 1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2" h="132">
                  <a:moveTo>
                    <a:pt x="132" y="132"/>
                  </a:moveTo>
                  <a:lnTo>
                    <a:pt x="0" y="0"/>
                  </a:lnTo>
                  <a:lnTo>
                    <a:pt x="132" y="132"/>
                  </a:lnTo>
                  <a:close/>
                </a:path>
              </a:pathLst>
            </a:custGeom>
            <a:solidFill>
              <a:srgbClr val="FF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510" name="Freeform 22"/>
            <p:cNvSpPr>
              <a:spLocks/>
            </p:cNvSpPr>
            <p:nvPr/>
          </p:nvSpPr>
          <p:spPr bwMode="hidden">
            <a:xfrm>
              <a:off x="3112" y="0"/>
              <a:ext cx="2514" cy="2534"/>
            </a:xfrm>
            <a:custGeom>
              <a:avLst/>
              <a:gdLst>
                <a:gd name="T0" fmla="*/ 0 w 2517"/>
                <a:gd name="T1" fmla="*/ 0 h 2536"/>
                <a:gd name="T2" fmla="*/ 2517 w 2517"/>
                <a:gd name="T3" fmla="*/ 2536 h 2536"/>
                <a:gd name="T4" fmla="*/ 2517 w 2517"/>
                <a:gd name="T5" fmla="*/ 2536 h 2536"/>
                <a:gd name="T6" fmla="*/ 66 w 2517"/>
                <a:gd name="T7" fmla="*/ 0 h 2536"/>
                <a:gd name="T8" fmla="*/ 0 w 2517"/>
                <a:gd name="T9" fmla="*/ 0 h 2536"/>
                <a:gd name="T10" fmla="*/ 0 w 2517"/>
                <a:gd name="T11" fmla="*/ 0 h 2536"/>
              </a:gdLst>
              <a:ahLst/>
              <a:cxnLst>
                <a:cxn ang="0">
                  <a:pos x="T0" y="T1"/>
                </a:cxn>
                <a:cxn ang="0">
                  <a:pos x="T2" y="T3"/>
                </a:cxn>
                <a:cxn ang="0">
                  <a:pos x="T4" y="T5"/>
                </a:cxn>
                <a:cxn ang="0">
                  <a:pos x="T6" y="T7"/>
                </a:cxn>
                <a:cxn ang="0">
                  <a:pos x="T8" y="T9"/>
                </a:cxn>
                <a:cxn ang="0">
                  <a:pos x="T10" y="T11"/>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63511" name="Freeform 23"/>
            <p:cNvSpPr>
              <a:spLocks/>
            </p:cNvSpPr>
            <p:nvPr/>
          </p:nvSpPr>
          <p:spPr bwMode="hidden">
            <a:xfrm>
              <a:off x="3488" y="0"/>
              <a:ext cx="2198" cy="2480"/>
            </a:xfrm>
            <a:custGeom>
              <a:avLst/>
              <a:gdLst>
                <a:gd name="T0" fmla="*/ 0 w 2200"/>
                <a:gd name="T1" fmla="*/ 0 h 2482"/>
                <a:gd name="T2" fmla="*/ 2188 w 2200"/>
                <a:gd name="T3" fmla="*/ 2482 h 2482"/>
                <a:gd name="T4" fmla="*/ 2200 w 2200"/>
                <a:gd name="T5" fmla="*/ 2476 h 2482"/>
                <a:gd name="T6" fmla="*/ 317 w 2200"/>
                <a:gd name="T7" fmla="*/ 0 h 2482"/>
                <a:gd name="T8" fmla="*/ 0 w 2200"/>
                <a:gd name="T9" fmla="*/ 0 h 2482"/>
                <a:gd name="T10" fmla="*/ 0 w 2200"/>
                <a:gd name="T11" fmla="*/ 0 h 2482"/>
              </a:gdLst>
              <a:ahLst/>
              <a:cxnLst>
                <a:cxn ang="0">
                  <a:pos x="T0" y="T1"/>
                </a:cxn>
                <a:cxn ang="0">
                  <a:pos x="T2" y="T3"/>
                </a:cxn>
                <a:cxn ang="0">
                  <a:pos x="T4" y="T5"/>
                </a:cxn>
                <a:cxn ang="0">
                  <a:pos x="T6" y="T7"/>
                </a:cxn>
                <a:cxn ang="0">
                  <a:pos x="T8" y="T9"/>
                </a:cxn>
                <a:cxn ang="0">
                  <a:pos x="T10" y="T11"/>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63512" name="Freeform 24"/>
            <p:cNvSpPr>
              <a:spLocks/>
            </p:cNvSpPr>
            <p:nvPr/>
          </p:nvSpPr>
          <p:spPr bwMode="hidden">
            <a:xfrm>
              <a:off x="5674" y="2474"/>
              <a:ext cx="84" cy="96"/>
            </a:xfrm>
            <a:custGeom>
              <a:avLst/>
              <a:gdLst>
                <a:gd name="T0" fmla="*/ 84 w 84"/>
                <a:gd name="T1" fmla="*/ 96 h 96"/>
                <a:gd name="T2" fmla="*/ 84 w 84"/>
                <a:gd name="T3" fmla="*/ 90 h 96"/>
                <a:gd name="T4" fmla="*/ 12 w 84"/>
                <a:gd name="T5" fmla="*/ 0 h 96"/>
                <a:gd name="T6" fmla="*/ 0 w 84"/>
                <a:gd name="T7" fmla="*/ 6 h 96"/>
                <a:gd name="T8" fmla="*/ 84 w 84"/>
                <a:gd name="T9" fmla="*/ 96 h 96"/>
                <a:gd name="T10" fmla="*/ 84 w 84"/>
                <a:gd name="T11" fmla="*/ 96 h 96"/>
              </a:gdLst>
              <a:ahLst/>
              <a:cxnLst>
                <a:cxn ang="0">
                  <a:pos x="T0" y="T1"/>
                </a:cxn>
                <a:cxn ang="0">
                  <a:pos x="T2" y="T3"/>
                </a:cxn>
                <a:cxn ang="0">
                  <a:pos x="T4" y="T5"/>
                </a:cxn>
                <a:cxn ang="0">
                  <a:pos x="T6" y="T7"/>
                </a:cxn>
                <a:cxn ang="0">
                  <a:pos x="T8" y="T9"/>
                </a:cxn>
                <a:cxn ang="0">
                  <a:pos x="T10" y="T11"/>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054" name="Freeform 25"/>
            <p:cNvSpPr>
              <a:spLocks/>
            </p:cNvSpPr>
            <p:nvPr/>
          </p:nvSpPr>
          <p:spPr bwMode="hidden">
            <a:xfrm>
              <a:off x="5603" y="850"/>
              <a:ext cx="155" cy="516"/>
            </a:xfrm>
            <a:custGeom>
              <a:avLst/>
              <a:gdLst>
                <a:gd name="T0" fmla="*/ 155 w 155"/>
                <a:gd name="T1" fmla="*/ 516 h 516"/>
                <a:gd name="T2" fmla="*/ 155 w 155"/>
                <a:gd name="T3" fmla="*/ 204 h 516"/>
                <a:gd name="T4" fmla="*/ 77 w 155"/>
                <a:gd name="T5" fmla="*/ 0 h 516"/>
                <a:gd name="T6" fmla="*/ 0 w 155"/>
                <a:gd name="T7" fmla="*/ 192 h 516"/>
                <a:gd name="T8" fmla="*/ 155 w 155"/>
                <a:gd name="T9" fmla="*/ 516 h 516"/>
                <a:gd name="T10" fmla="*/ 155 w 155"/>
                <a:gd name="T11" fmla="*/ 516 h 5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5" h="516">
                  <a:moveTo>
                    <a:pt x="155" y="516"/>
                  </a:moveTo>
                  <a:lnTo>
                    <a:pt x="155" y="204"/>
                  </a:lnTo>
                  <a:lnTo>
                    <a:pt x="77" y="0"/>
                  </a:lnTo>
                  <a:lnTo>
                    <a:pt x="0" y="192"/>
                  </a:lnTo>
                  <a:lnTo>
                    <a:pt x="155" y="51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514" name="Freeform 26"/>
            <p:cNvSpPr>
              <a:spLocks/>
            </p:cNvSpPr>
            <p:nvPr/>
          </p:nvSpPr>
          <p:spPr bwMode="hidden">
            <a:xfrm>
              <a:off x="5107" y="0"/>
              <a:ext cx="573" cy="1042"/>
            </a:xfrm>
            <a:custGeom>
              <a:avLst/>
              <a:gdLst>
                <a:gd name="T0" fmla="*/ 0 w 574"/>
                <a:gd name="T1" fmla="*/ 0 h 1043"/>
                <a:gd name="T2" fmla="*/ 497 w 574"/>
                <a:gd name="T3" fmla="*/ 1043 h 1043"/>
                <a:gd name="T4" fmla="*/ 574 w 574"/>
                <a:gd name="T5" fmla="*/ 851 h 1043"/>
                <a:gd name="T6" fmla="*/ 251 w 574"/>
                <a:gd name="T7" fmla="*/ 0 h 1043"/>
                <a:gd name="T8" fmla="*/ 0 w 574"/>
                <a:gd name="T9" fmla="*/ 0 h 1043"/>
                <a:gd name="T10" fmla="*/ 0 w 574"/>
                <a:gd name="T11" fmla="*/ 0 h 1043"/>
              </a:gdLst>
              <a:ahLst/>
              <a:cxnLst>
                <a:cxn ang="0">
                  <a:pos x="T0" y="T1"/>
                </a:cxn>
                <a:cxn ang="0">
                  <a:pos x="T2" y="T3"/>
                </a:cxn>
                <a:cxn ang="0">
                  <a:pos x="T4" y="T5"/>
                </a:cxn>
                <a:cxn ang="0">
                  <a:pos x="T6" y="T7"/>
                </a:cxn>
                <a:cxn ang="0">
                  <a:pos x="T8" y="T9"/>
                </a:cxn>
                <a:cxn ang="0">
                  <a:pos x="T10" y="T11"/>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63515" name="Freeform 27"/>
            <p:cNvSpPr>
              <a:spLocks/>
            </p:cNvSpPr>
            <p:nvPr/>
          </p:nvSpPr>
          <p:spPr bwMode="hidden">
            <a:xfrm>
              <a:off x="5411" y="0"/>
              <a:ext cx="341" cy="796"/>
            </a:xfrm>
            <a:custGeom>
              <a:avLst/>
              <a:gdLst>
                <a:gd name="T0" fmla="*/ 144 w 341"/>
                <a:gd name="T1" fmla="*/ 0 h 797"/>
                <a:gd name="T2" fmla="*/ 0 w 341"/>
                <a:gd name="T3" fmla="*/ 0 h 797"/>
                <a:gd name="T4" fmla="*/ 287 w 341"/>
                <a:gd name="T5" fmla="*/ 797 h 797"/>
                <a:gd name="T6" fmla="*/ 341 w 341"/>
                <a:gd name="T7" fmla="*/ 653 h 797"/>
                <a:gd name="T8" fmla="*/ 144 w 341"/>
                <a:gd name="T9" fmla="*/ 0 h 797"/>
                <a:gd name="T10" fmla="*/ 144 w 341"/>
                <a:gd name="T11" fmla="*/ 0 h 797"/>
              </a:gdLst>
              <a:ahLst/>
              <a:cxnLst>
                <a:cxn ang="0">
                  <a:pos x="T0" y="T1"/>
                </a:cxn>
                <a:cxn ang="0">
                  <a:pos x="T2" y="T3"/>
                </a:cxn>
                <a:cxn ang="0">
                  <a:pos x="T4" y="T5"/>
                </a:cxn>
                <a:cxn ang="0">
                  <a:pos x="T6" y="T7"/>
                </a:cxn>
                <a:cxn ang="0">
                  <a:pos x="T8" y="T9"/>
                </a:cxn>
                <a:cxn ang="0">
                  <a:pos x="T10" y="T11"/>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057" name="Freeform 28"/>
            <p:cNvSpPr>
              <a:spLocks/>
            </p:cNvSpPr>
            <p:nvPr/>
          </p:nvSpPr>
          <p:spPr bwMode="hidden">
            <a:xfrm>
              <a:off x="5698" y="653"/>
              <a:ext cx="60" cy="311"/>
            </a:xfrm>
            <a:custGeom>
              <a:avLst/>
              <a:gdLst>
                <a:gd name="T0" fmla="*/ 0 w 60"/>
                <a:gd name="T1" fmla="*/ 144 h 312"/>
                <a:gd name="T2" fmla="*/ 60 w 60"/>
                <a:gd name="T3" fmla="*/ 305 h 312"/>
                <a:gd name="T4" fmla="*/ 60 w 60"/>
                <a:gd name="T5" fmla="*/ 6 h 312"/>
                <a:gd name="T6" fmla="*/ 54 w 60"/>
                <a:gd name="T7" fmla="*/ 0 h 312"/>
                <a:gd name="T8" fmla="*/ 0 w 60"/>
                <a:gd name="T9" fmla="*/ 144 h 312"/>
                <a:gd name="T10" fmla="*/ 0 w 60"/>
                <a:gd name="T11" fmla="*/ 144 h 3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 h="312">
                  <a:moveTo>
                    <a:pt x="0" y="144"/>
                  </a:moveTo>
                  <a:lnTo>
                    <a:pt x="60" y="312"/>
                  </a:lnTo>
                  <a:lnTo>
                    <a:pt x="60" y="6"/>
                  </a:lnTo>
                  <a:lnTo>
                    <a:pt x="54" y="0"/>
                  </a:lnTo>
                  <a:lnTo>
                    <a:pt x="0" y="14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517" name="Freeform 29"/>
            <p:cNvSpPr>
              <a:spLocks/>
            </p:cNvSpPr>
            <p:nvPr/>
          </p:nvSpPr>
          <p:spPr bwMode="hidden">
            <a:xfrm>
              <a:off x="2" y="1601"/>
              <a:ext cx="5752" cy="1864"/>
            </a:xfrm>
            <a:custGeom>
              <a:avLst/>
              <a:gdLst>
                <a:gd name="T0" fmla="*/ 0 w 5740"/>
                <a:gd name="T1" fmla="*/ 371 h 1864"/>
                <a:gd name="T2" fmla="*/ 5740 w 5740"/>
                <a:gd name="T3" fmla="*/ 1864 h 1864"/>
                <a:gd name="T4" fmla="*/ 5740 w 5740"/>
                <a:gd name="T5" fmla="*/ 1834 h 1864"/>
                <a:gd name="T6" fmla="*/ 0 w 5740"/>
                <a:gd name="T7" fmla="*/ 0 h 1864"/>
                <a:gd name="T8" fmla="*/ 0 w 5740"/>
                <a:gd name="T9" fmla="*/ 371 h 1864"/>
                <a:gd name="T10" fmla="*/ 0 w 5740"/>
                <a:gd name="T11" fmla="*/ 371 h 1864"/>
              </a:gdLst>
              <a:ahLst/>
              <a:cxnLst>
                <a:cxn ang="0">
                  <a:pos x="T0" y="T1"/>
                </a:cxn>
                <a:cxn ang="0">
                  <a:pos x="T2" y="T3"/>
                </a:cxn>
                <a:cxn ang="0">
                  <a:pos x="T4" y="T5"/>
                </a:cxn>
                <a:cxn ang="0">
                  <a:pos x="T6" y="T7"/>
                </a:cxn>
                <a:cxn ang="0">
                  <a:pos x="T8" y="T9"/>
                </a:cxn>
                <a:cxn ang="0">
                  <a:pos x="T10" y="T1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059" name="Freeform 30"/>
            <p:cNvSpPr>
              <a:spLocks/>
            </p:cNvSpPr>
            <p:nvPr/>
          </p:nvSpPr>
          <p:spPr bwMode="hidden">
            <a:xfrm>
              <a:off x="5754" y="3483"/>
              <a:ext cx="6" cy="6"/>
            </a:xfrm>
            <a:custGeom>
              <a:avLst/>
              <a:gdLst>
                <a:gd name="T0" fmla="*/ 6 w 6"/>
                <a:gd name="T1" fmla="*/ 6 h 6"/>
                <a:gd name="T2" fmla="*/ 0 w 6"/>
                <a:gd name="T3" fmla="*/ 0 h 6"/>
                <a:gd name="T4" fmla="*/ 0 w 6"/>
                <a:gd name="T5" fmla="*/ 6 h 6"/>
                <a:gd name="T6" fmla="*/ 6 w 6"/>
                <a:gd name="T7" fmla="*/ 6 h 6"/>
                <a:gd name="T8" fmla="*/ 6 w 6"/>
                <a:gd name="T9" fmla="*/ 6 h 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6">
                  <a:moveTo>
                    <a:pt x="6" y="6"/>
                  </a:moveTo>
                  <a:lnTo>
                    <a:pt x="0" y="0"/>
                  </a:lnTo>
                  <a:lnTo>
                    <a:pt x="0" y="6"/>
                  </a:lnTo>
                  <a:lnTo>
                    <a:pt x="6" y="6"/>
                  </a:lnTo>
                  <a:close/>
                </a:path>
              </a:pathLst>
            </a:custGeom>
            <a:solidFill>
              <a:srgbClr val="18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519" name="Freeform 31"/>
            <p:cNvSpPr>
              <a:spLocks/>
            </p:cNvSpPr>
            <p:nvPr/>
          </p:nvSpPr>
          <p:spPr bwMode="hidden">
            <a:xfrm>
              <a:off x="2" y="2152"/>
              <a:ext cx="5752" cy="1337"/>
            </a:xfrm>
            <a:custGeom>
              <a:avLst/>
              <a:gdLst>
                <a:gd name="T0" fmla="*/ 0 w 5740"/>
                <a:gd name="T1" fmla="*/ 366 h 1337"/>
                <a:gd name="T2" fmla="*/ 5740 w 5740"/>
                <a:gd name="T3" fmla="*/ 1337 h 1337"/>
                <a:gd name="T4" fmla="*/ 5740 w 5740"/>
                <a:gd name="T5" fmla="*/ 1331 h 1337"/>
                <a:gd name="T6" fmla="*/ 0 w 5740"/>
                <a:gd name="T7" fmla="*/ 0 h 1337"/>
                <a:gd name="T8" fmla="*/ 0 w 5740"/>
                <a:gd name="T9" fmla="*/ 366 h 1337"/>
                <a:gd name="T10" fmla="*/ 0 w 5740"/>
                <a:gd name="T11" fmla="*/ 366 h 1337"/>
              </a:gdLst>
              <a:ahLst/>
              <a:cxnLst>
                <a:cxn ang="0">
                  <a:pos x="T0" y="T1"/>
                </a:cxn>
                <a:cxn ang="0">
                  <a:pos x="T2" y="T3"/>
                </a:cxn>
                <a:cxn ang="0">
                  <a:pos x="T4" y="T5"/>
                </a:cxn>
                <a:cxn ang="0">
                  <a:pos x="T6" y="T7"/>
                </a:cxn>
                <a:cxn ang="0">
                  <a:pos x="T8" y="T9"/>
                </a:cxn>
                <a:cxn ang="0">
                  <a:pos x="T10" y="T11"/>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63520" name="Freeform 32"/>
            <p:cNvSpPr>
              <a:spLocks/>
            </p:cNvSpPr>
            <p:nvPr/>
          </p:nvSpPr>
          <p:spPr bwMode="hidden">
            <a:xfrm>
              <a:off x="2" y="3177"/>
              <a:ext cx="5752" cy="414"/>
            </a:xfrm>
            <a:custGeom>
              <a:avLst/>
              <a:gdLst>
                <a:gd name="T0" fmla="*/ 0 w 5740"/>
                <a:gd name="T1" fmla="*/ 48 h 414"/>
                <a:gd name="T2" fmla="*/ 5740 w 5740"/>
                <a:gd name="T3" fmla="*/ 414 h 414"/>
                <a:gd name="T4" fmla="*/ 5740 w 5740"/>
                <a:gd name="T5" fmla="*/ 402 h 414"/>
                <a:gd name="T6" fmla="*/ 0 w 5740"/>
                <a:gd name="T7" fmla="*/ 0 h 414"/>
                <a:gd name="T8" fmla="*/ 0 w 5740"/>
                <a:gd name="T9" fmla="*/ 48 h 414"/>
                <a:gd name="T10" fmla="*/ 0 w 5740"/>
                <a:gd name="T11" fmla="*/ 48 h 414"/>
              </a:gdLst>
              <a:ahLst/>
              <a:cxnLst>
                <a:cxn ang="0">
                  <a:pos x="T0" y="T1"/>
                </a:cxn>
                <a:cxn ang="0">
                  <a:pos x="T2" y="T3"/>
                </a:cxn>
                <a:cxn ang="0">
                  <a:pos x="T4" y="T5"/>
                </a:cxn>
                <a:cxn ang="0">
                  <a:pos x="T6" y="T7"/>
                </a:cxn>
                <a:cxn ang="0">
                  <a:pos x="T8" y="T9"/>
                </a:cxn>
                <a:cxn ang="0">
                  <a:pos x="T10" y="T11"/>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63521" name="Freeform 33"/>
            <p:cNvSpPr>
              <a:spLocks/>
            </p:cNvSpPr>
            <p:nvPr/>
          </p:nvSpPr>
          <p:spPr bwMode="hidden">
            <a:xfrm>
              <a:off x="1297" y="0"/>
              <a:ext cx="4457" cy="3177"/>
            </a:xfrm>
            <a:custGeom>
              <a:avLst/>
              <a:gdLst>
                <a:gd name="T0" fmla="*/ 0 w 4448"/>
                <a:gd name="T1" fmla="*/ 0 h 3177"/>
                <a:gd name="T2" fmla="*/ 4448 w 4448"/>
                <a:gd name="T3" fmla="*/ 3177 h 3177"/>
                <a:gd name="T4" fmla="*/ 4448 w 4448"/>
                <a:gd name="T5" fmla="*/ 3153 h 3177"/>
                <a:gd name="T6" fmla="*/ 125 w 4448"/>
                <a:gd name="T7" fmla="*/ 0 h 3177"/>
                <a:gd name="T8" fmla="*/ 0 w 4448"/>
                <a:gd name="T9" fmla="*/ 0 h 3177"/>
                <a:gd name="T10" fmla="*/ 0 w 4448"/>
                <a:gd name="T11" fmla="*/ 0 h 3177"/>
              </a:gdLst>
              <a:ahLst/>
              <a:cxnLst>
                <a:cxn ang="0">
                  <a:pos x="T0" y="T1"/>
                </a:cxn>
                <a:cxn ang="0">
                  <a:pos x="T2" y="T3"/>
                </a:cxn>
                <a:cxn ang="0">
                  <a:pos x="T4" y="T5"/>
                </a:cxn>
                <a:cxn ang="0">
                  <a:pos x="T6" y="T7"/>
                </a:cxn>
                <a:cxn ang="0">
                  <a:pos x="T8" y="T9"/>
                </a:cxn>
                <a:cxn ang="0">
                  <a:pos x="T10" y="T11"/>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63522" name="Freeform 34"/>
            <p:cNvSpPr>
              <a:spLocks/>
            </p:cNvSpPr>
            <p:nvPr/>
          </p:nvSpPr>
          <p:spPr bwMode="hidden">
            <a:xfrm>
              <a:off x="3321" y="0"/>
              <a:ext cx="2433" cy="2614"/>
            </a:xfrm>
            <a:custGeom>
              <a:avLst/>
              <a:gdLst>
                <a:gd name="T0" fmla="*/ 0 w 2428"/>
                <a:gd name="T1" fmla="*/ 0 h 2614"/>
                <a:gd name="T2" fmla="*/ 2428 w 2428"/>
                <a:gd name="T3" fmla="*/ 2614 h 2614"/>
                <a:gd name="T4" fmla="*/ 2428 w 2428"/>
                <a:gd name="T5" fmla="*/ 2608 h 2614"/>
                <a:gd name="T6" fmla="*/ 66 w 2428"/>
                <a:gd name="T7" fmla="*/ 0 h 2614"/>
                <a:gd name="T8" fmla="*/ 0 w 2428"/>
                <a:gd name="T9" fmla="*/ 0 h 2614"/>
                <a:gd name="T10" fmla="*/ 0 w 2428"/>
                <a:gd name="T11" fmla="*/ 0 h 2614"/>
              </a:gdLst>
              <a:ahLst/>
              <a:cxnLst>
                <a:cxn ang="0">
                  <a:pos x="T0" y="T1"/>
                </a:cxn>
                <a:cxn ang="0">
                  <a:pos x="T2" y="T3"/>
                </a:cxn>
                <a:cxn ang="0">
                  <a:pos x="T4" y="T5"/>
                </a:cxn>
                <a:cxn ang="0">
                  <a:pos x="T6" y="T7"/>
                </a:cxn>
                <a:cxn ang="0">
                  <a:pos x="T8" y="T9"/>
                </a:cxn>
                <a:cxn ang="0">
                  <a:pos x="T10" y="T11"/>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63523" name="Freeform 35"/>
            <p:cNvSpPr>
              <a:spLocks/>
            </p:cNvSpPr>
            <p:nvPr/>
          </p:nvSpPr>
          <p:spPr bwMode="hidden">
            <a:xfrm>
              <a:off x="3950" y="0"/>
              <a:ext cx="1804" cy="2464"/>
            </a:xfrm>
            <a:custGeom>
              <a:avLst/>
              <a:gdLst>
                <a:gd name="T0" fmla="*/ 485 w 1800"/>
                <a:gd name="T1" fmla="*/ 0 h 2464"/>
                <a:gd name="T2" fmla="*/ 0 w 1800"/>
                <a:gd name="T3" fmla="*/ 0 h 2464"/>
                <a:gd name="T4" fmla="*/ 1800 w 1800"/>
                <a:gd name="T5" fmla="*/ 2464 h 2464"/>
                <a:gd name="T6" fmla="*/ 1800 w 1800"/>
                <a:gd name="T7" fmla="*/ 2248 h 2464"/>
                <a:gd name="T8" fmla="*/ 1794 w 1800"/>
                <a:gd name="T9" fmla="*/ 2248 h 2464"/>
                <a:gd name="T10" fmla="*/ 485 w 1800"/>
                <a:gd name="T11" fmla="*/ 0 h 2464"/>
                <a:gd name="T12" fmla="*/ 485 w 1800"/>
                <a:gd name="T13" fmla="*/ 0 h 2464"/>
              </a:gdLst>
              <a:ahLst/>
              <a:cxnLst>
                <a:cxn ang="0">
                  <a:pos x="T0" y="T1"/>
                </a:cxn>
                <a:cxn ang="0">
                  <a:pos x="T2" y="T3"/>
                </a:cxn>
                <a:cxn ang="0">
                  <a:pos x="T4" y="T5"/>
                </a:cxn>
                <a:cxn ang="0">
                  <a:pos x="T6" y="T7"/>
                </a:cxn>
                <a:cxn ang="0">
                  <a:pos x="T8" y="T9"/>
                </a:cxn>
                <a:cxn ang="0">
                  <a:pos x="T10" y="T11"/>
                </a:cxn>
                <a:cxn ang="0">
                  <a:pos x="T12" y="T13"/>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63524" name="Freeform 36"/>
            <p:cNvSpPr>
              <a:spLocks/>
            </p:cNvSpPr>
            <p:nvPr/>
          </p:nvSpPr>
          <p:spPr bwMode="hidden">
            <a:xfrm>
              <a:off x="4519" y="0"/>
              <a:ext cx="1235" cy="2074"/>
            </a:xfrm>
            <a:custGeom>
              <a:avLst/>
              <a:gdLst>
                <a:gd name="T0" fmla="*/ 0 w 1232"/>
                <a:gd name="T1" fmla="*/ 0 h 2074"/>
                <a:gd name="T2" fmla="*/ 1232 w 1232"/>
                <a:gd name="T3" fmla="*/ 2074 h 2074"/>
                <a:gd name="T4" fmla="*/ 1232 w 1232"/>
                <a:gd name="T5" fmla="*/ 2038 h 2074"/>
                <a:gd name="T6" fmla="*/ 42 w 1232"/>
                <a:gd name="T7" fmla="*/ 0 h 2074"/>
                <a:gd name="T8" fmla="*/ 0 w 1232"/>
                <a:gd name="T9" fmla="*/ 0 h 2074"/>
                <a:gd name="T10" fmla="*/ 0 w 1232"/>
                <a:gd name="T11" fmla="*/ 0 h 2074"/>
              </a:gdLst>
              <a:ahLst/>
              <a:cxnLst>
                <a:cxn ang="0">
                  <a:pos x="T0" y="T1"/>
                </a:cxn>
                <a:cxn ang="0">
                  <a:pos x="T2" y="T3"/>
                </a:cxn>
                <a:cxn ang="0">
                  <a:pos x="T4" y="T5"/>
                </a:cxn>
                <a:cxn ang="0">
                  <a:pos x="T6" y="T7"/>
                </a:cxn>
                <a:cxn ang="0">
                  <a:pos x="T8" y="T9"/>
                </a:cxn>
                <a:cxn ang="0">
                  <a:pos x="T10" y="T11"/>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63525" name="Freeform 37"/>
            <p:cNvSpPr>
              <a:spLocks/>
            </p:cNvSpPr>
            <p:nvPr/>
          </p:nvSpPr>
          <p:spPr bwMode="hidden">
            <a:xfrm>
              <a:off x="4694" y="0"/>
              <a:ext cx="1060" cy="1936"/>
            </a:xfrm>
            <a:custGeom>
              <a:avLst/>
              <a:gdLst>
                <a:gd name="T0" fmla="*/ 0 w 1058"/>
                <a:gd name="T1" fmla="*/ 0 h 1936"/>
                <a:gd name="T2" fmla="*/ 1058 w 1058"/>
                <a:gd name="T3" fmla="*/ 1936 h 1936"/>
                <a:gd name="T4" fmla="*/ 1058 w 1058"/>
                <a:gd name="T5" fmla="*/ 1930 h 1936"/>
                <a:gd name="T6" fmla="*/ 54 w 1058"/>
                <a:gd name="T7" fmla="*/ 0 h 1936"/>
                <a:gd name="T8" fmla="*/ 0 w 1058"/>
                <a:gd name="T9" fmla="*/ 0 h 1936"/>
                <a:gd name="T10" fmla="*/ 0 w 1058"/>
                <a:gd name="T11" fmla="*/ 0 h 1936"/>
              </a:gdLst>
              <a:ahLst/>
              <a:cxnLst>
                <a:cxn ang="0">
                  <a:pos x="T0" y="T1"/>
                </a:cxn>
                <a:cxn ang="0">
                  <a:pos x="T2" y="T3"/>
                </a:cxn>
                <a:cxn ang="0">
                  <a:pos x="T4" y="T5"/>
                </a:cxn>
                <a:cxn ang="0">
                  <a:pos x="T6" y="T7"/>
                </a:cxn>
                <a:cxn ang="0">
                  <a:pos x="T8" y="T9"/>
                </a:cxn>
                <a:cxn ang="0">
                  <a:pos x="T10" y="T11"/>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63526" name="Freeform 38"/>
            <p:cNvSpPr>
              <a:spLocks/>
            </p:cNvSpPr>
            <p:nvPr/>
          </p:nvSpPr>
          <p:spPr bwMode="hidden">
            <a:xfrm>
              <a:off x="4981" y="0"/>
              <a:ext cx="773" cy="1487"/>
            </a:xfrm>
            <a:custGeom>
              <a:avLst/>
              <a:gdLst>
                <a:gd name="T0" fmla="*/ 771 w 771"/>
                <a:gd name="T1" fmla="*/ 1433 h 1487"/>
                <a:gd name="T2" fmla="*/ 42 w 771"/>
                <a:gd name="T3" fmla="*/ 0 h 1487"/>
                <a:gd name="T4" fmla="*/ 0 w 771"/>
                <a:gd name="T5" fmla="*/ 0 h 1487"/>
                <a:gd name="T6" fmla="*/ 771 w 771"/>
                <a:gd name="T7" fmla="*/ 1487 h 1487"/>
                <a:gd name="T8" fmla="*/ 771 w 771"/>
                <a:gd name="T9" fmla="*/ 1433 h 1487"/>
                <a:gd name="T10" fmla="*/ 771 w 771"/>
                <a:gd name="T11" fmla="*/ 1433 h 1487"/>
              </a:gdLst>
              <a:ahLst/>
              <a:cxnLst>
                <a:cxn ang="0">
                  <a:pos x="T0" y="T1"/>
                </a:cxn>
                <a:cxn ang="0">
                  <a:pos x="T2" y="T3"/>
                </a:cxn>
                <a:cxn ang="0">
                  <a:pos x="T4" y="T5"/>
                </a:cxn>
                <a:cxn ang="0">
                  <a:pos x="T6" y="T7"/>
                </a:cxn>
                <a:cxn ang="0">
                  <a:pos x="T8" y="T9"/>
                </a:cxn>
                <a:cxn ang="0">
                  <a:pos x="T10" y="T11"/>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grpSp>
          <p:nvGrpSpPr>
            <p:cNvPr id="1068" name="Group 39"/>
            <p:cNvGrpSpPr>
              <a:grpSpLocks/>
            </p:cNvGrpSpPr>
            <p:nvPr userDrawn="1"/>
          </p:nvGrpSpPr>
          <p:grpSpPr bwMode="auto">
            <a:xfrm>
              <a:off x="0" y="1632"/>
              <a:ext cx="5758" cy="1858"/>
              <a:chOff x="0" y="1632"/>
              <a:chExt cx="5758" cy="1858"/>
            </a:xfrm>
          </p:grpSpPr>
          <p:sp>
            <p:nvSpPr>
              <p:cNvPr id="63528" name="Freeform 40"/>
              <p:cNvSpPr>
                <a:spLocks/>
              </p:cNvSpPr>
              <p:nvPr/>
            </p:nvSpPr>
            <p:spPr bwMode="hidden">
              <a:xfrm>
                <a:off x="0" y="1632"/>
                <a:ext cx="3670" cy="1313"/>
              </a:xfrm>
              <a:custGeom>
                <a:avLst/>
                <a:gdLst>
                  <a:gd name="T0" fmla="*/ 0 w 3659"/>
                  <a:gd name="T1" fmla="*/ 0 h 1313"/>
                  <a:gd name="T2" fmla="*/ 0 w 3659"/>
                  <a:gd name="T3" fmla="*/ 366 h 1313"/>
                  <a:gd name="T4" fmla="*/ 3635 w 3659"/>
                  <a:gd name="T5" fmla="*/ 1313 h 1313"/>
                  <a:gd name="T6" fmla="*/ 3647 w 3659"/>
                  <a:gd name="T7" fmla="*/ 1235 h 1313"/>
                  <a:gd name="T8" fmla="*/ 3659 w 3659"/>
                  <a:gd name="T9" fmla="*/ 1163 h 1313"/>
                  <a:gd name="T10" fmla="*/ 0 w 3659"/>
                  <a:gd name="T11" fmla="*/ 0 h 1313"/>
                  <a:gd name="T12" fmla="*/ 0 w 3659"/>
                  <a:gd name="T13" fmla="*/ 0 h 1313"/>
                </a:gdLst>
                <a:ahLst/>
                <a:cxnLst>
                  <a:cxn ang="0">
                    <a:pos x="T0" y="T1"/>
                  </a:cxn>
                  <a:cxn ang="0">
                    <a:pos x="T2" y="T3"/>
                  </a:cxn>
                  <a:cxn ang="0">
                    <a:pos x="T4" y="T5"/>
                  </a:cxn>
                  <a:cxn ang="0">
                    <a:pos x="T6" y="T7"/>
                  </a:cxn>
                  <a:cxn ang="0">
                    <a:pos x="T8" y="T9"/>
                  </a:cxn>
                  <a:cxn ang="0">
                    <a:pos x="T10" y="T11"/>
                  </a:cxn>
                  <a:cxn ang="0">
                    <a:pos x="T12" y="T13"/>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63529" name="Freeform 41"/>
              <p:cNvSpPr>
                <a:spLocks/>
              </p:cNvSpPr>
              <p:nvPr/>
            </p:nvSpPr>
            <p:spPr bwMode="hidden">
              <a:xfrm>
                <a:off x="3646" y="2795"/>
                <a:ext cx="2112" cy="695"/>
              </a:xfrm>
              <a:custGeom>
                <a:avLst/>
                <a:gdLst>
                  <a:gd name="T0" fmla="*/ 2105 w 2105"/>
                  <a:gd name="T1" fmla="*/ 665 h 695"/>
                  <a:gd name="T2" fmla="*/ 24 w 2105"/>
                  <a:gd name="T3" fmla="*/ 0 h 695"/>
                  <a:gd name="T4" fmla="*/ 12 w 2105"/>
                  <a:gd name="T5" fmla="*/ 72 h 695"/>
                  <a:gd name="T6" fmla="*/ 0 w 2105"/>
                  <a:gd name="T7" fmla="*/ 150 h 695"/>
                  <a:gd name="T8" fmla="*/ 2105 w 2105"/>
                  <a:gd name="T9" fmla="*/ 695 h 695"/>
                  <a:gd name="T10" fmla="*/ 2105 w 2105"/>
                  <a:gd name="T11" fmla="*/ 665 h 695"/>
                  <a:gd name="T12" fmla="*/ 2105 w 2105"/>
                  <a:gd name="T13" fmla="*/ 665 h 695"/>
                </a:gdLst>
                <a:ahLst/>
                <a:cxnLst>
                  <a:cxn ang="0">
                    <a:pos x="T0" y="T1"/>
                  </a:cxn>
                  <a:cxn ang="0">
                    <a:pos x="T2" y="T3"/>
                  </a:cxn>
                  <a:cxn ang="0">
                    <a:pos x="T4" y="T5"/>
                  </a:cxn>
                  <a:cxn ang="0">
                    <a:pos x="T6" y="T7"/>
                  </a:cxn>
                  <a:cxn ang="0">
                    <a:pos x="T8" y="T9"/>
                  </a:cxn>
                  <a:cxn ang="0">
                    <a:pos x="T10" y="T11"/>
                  </a:cxn>
                  <a:cxn ang="0">
                    <a:pos x="T12" y="T13"/>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grpSp>
      </p:grpSp>
      <p:sp>
        <p:nvSpPr>
          <p:cNvPr id="63530" name="Rectangle 42"/>
          <p:cNvSpPr>
            <a:spLocks noGrp="1" noChangeArrowheads="1"/>
          </p:cNvSpPr>
          <p:nvPr>
            <p:ph type="title"/>
          </p:nvPr>
        </p:nvSpPr>
        <p:spPr bwMode="auto">
          <a:xfrm>
            <a:off x="457200" y="277813"/>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63531" name="Rectangle 4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3532" name="Rectangle 44"/>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latin typeface="Arial" panose="020B0604020202020204" pitchFamily="34" charset="0"/>
              </a:defRPr>
            </a:lvl1pPr>
          </a:lstStyle>
          <a:p>
            <a:pPr>
              <a:defRPr/>
            </a:pPr>
            <a:endParaRPr lang="en-US"/>
          </a:p>
        </p:txBody>
      </p:sp>
      <p:sp>
        <p:nvSpPr>
          <p:cNvPr id="63533" name="Rectangle 4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latin typeface="Arial" panose="020B0604020202020204" pitchFamily="34" charset="0"/>
              </a:defRPr>
            </a:lvl1pPr>
          </a:lstStyle>
          <a:p>
            <a:pPr>
              <a:defRPr/>
            </a:pPr>
            <a:endParaRPr lang="en-US"/>
          </a:p>
        </p:txBody>
      </p:sp>
      <p:sp>
        <p:nvSpPr>
          <p:cNvPr id="63534" name="Rectangle 46"/>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fld id="{B8BC9C53-32DE-4F8D-97BA-A1154F463B64}"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748"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Lst>
  <p:txStyles>
    <p:titleStyle>
      <a:lvl1pPr algn="ctr" rtl="0" eaLnBrk="0" fontAlgn="base" hangingPunct="0">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9pPr>
    </p:titleStyle>
    <p:bodyStyle>
      <a:lvl1pPr marL="342900" indent="-342900" algn="l" rtl="0" eaLnBrk="0" fontAlgn="base" hangingPunct="0">
        <a:spcBef>
          <a:spcPct val="20000"/>
        </a:spcBef>
        <a:spcAft>
          <a:spcPct val="0"/>
        </a:spcAft>
        <a:buClr>
          <a:schemeClr val="hlink"/>
        </a:buClr>
        <a:buSzPct val="90000"/>
        <a:buFont typeface="Wingdings" panose="05000000000000000000" pitchFamily="2" charset="2"/>
        <a:buBlip>
          <a:blip r:embed="rId13"/>
        </a:buBlip>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eaLnBrk="0" fontAlgn="base" hangingPunct="0">
        <a:spcBef>
          <a:spcPct val="20000"/>
        </a:spcBef>
        <a:spcAft>
          <a:spcPct val="0"/>
        </a:spcAft>
        <a:buClr>
          <a:schemeClr val="accent2"/>
        </a:buClr>
        <a:buSzPct val="90000"/>
        <a:buFont typeface="Wingdings" panose="05000000000000000000" pitchFamily="2" charset="2"/>
        <a:buBlip>
          <a:blip r:embed="rId14"/>
        </a:buBlip>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eaLnBrk="0" fontAlgn="base" hangingPunct="0">
        <a:spcBef>
          <a:spcPct val="20000"/>
        </a:spcBef>
        <a:spcAft>
          <a:spcPct val="0"/>
        </a:spcAft>
        <a:buClr>
          <a:schemeClr val="folHlink"/>
        </a:buClr>
        <a:buSzPct val="90000"/>
        <a:buFont typeface="Wingdings" panose="05000000000000000000" pitchFamily="2" charset="2"/>
        <a:buBlip>
          <a:blip r:embed="rId15"/>
        </a:buBlip>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www.deviantart.com/123freevectors/art/March-2019-Calendar-Free-Vector-768924605" TargetMode="External"/><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openxmlformats.org/officeDocument/2006/relationships/image" Target="../media/image6.png"/><Relationship Id="rId4" Type="http://schemas.openxmlformats.org/officeDocument/2006/relationships/diagramLayout" Target="../diagrams/layout1.xml"/><Relationship Id="rId9" Type="http://schemas.openxmlformats.org/officeDocument/2006/relationships/hyperlink" Target="https://creativecommons.org/licenses/by-sa/3.0/" TargetMode="External"/></Relationships>
</file>

<file path=ppt/slides/_rels/slide5.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259" name="Rectangle 3"/>
          <p:cNvSpPr>
            <a:spLocks noGrp="1" noChangeArrowheads="1"/>
          </p:cNvSpPr>
          <p:nvPr>
            <p:ph type="subTitle" idx="1"/>
          </p:nvPr>
        </p:nvSpPr>
        <p:spPr>
          <a:xfrm>
            <a:off x="1371600" y="3886200"/>
            <a:ext cx="6400800" cy="1752600"/>
          </a:xfrm>
        </p:spPr>
        <p:txBody>
          <a:bodyPr/>
          <a:lstStyle/>
          <a:p>
            <a:pPr eaLnBrk="1" hangingPunct="1">
              <a:defRPr/>
            </a:pPr>
            <a:r>
              <a:rPr lang="en-US" sz="2800"/>
              <a:t>A Job Description for Township Officials in South Dakota</a:t>
            </a:r>
          </a:p>
        </p:txBody>
      </p:sp>
      <p:sp>
        <p:nvSpPr>
          <p:cNvPr id="3075" name="WordArt 4"/>
          <p:cNvSpPr>
            <a:spLocks noChangeArrowheads="1" noChangeShapeType="1" noTextEdit="1"/>
          </p:cNvSpPr>
          <p:nvPr/>
        </p:nvSpPr>
        <p:spPr bwMode="auto">
          <a:xfrm>
            <a:off x="381000" y="1066800"/>
            <a:ext cx="8153400" cy="20574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Herald"/>
              </a:rPr>
              <a:t>What's My Job??</a:t>
            </a:r>
            <a:endParaRPr lang="en-US" sz="3600" kern="10" dirty="0">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Herald"/>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a:xfrm>
            <a:off x="215096" y="-100807"/>
            <a:ext cx="8763000" cy="1420813"/>
          </a:xfrm>
        </p:spPr>
        <p:txBody>
          <a:bodyPr/>
          <a:lstStyle/>
          <a:p>
            <a:pPr eaLnBrk="1" hangingPunct="1">
              <a:defRPr/>
            </a:pPr>
            <a:r>
              <a:rPr lang="en-US" dirty="0">
                <a:solidFill>
                  <a:srgbClr val="FFFF00"/>
                </a:solidFill>
              </a:rPr>
              <a:t>More Township Supervisor Responsibilities…</a:t>
            </a:r>
          </a:p>
        </p:txBody>
      </p:sp>
      <p:sp>
        <p:nvSpPr>
          <p:cNvPr id="115715" name="Rectangle 3"/>
          <p:cNvSpPr>
            <a:spLocks noGrp="1" noChangeArrowheads="1"/>
          </p:cNvSpPr>
          <p:nvPr>
            <p:ph type="body" idx="1"/>
          </p:nvPr>
        </p:nvSpPr>
        <p:spPr>
          <a:xfrm>
            <a:off x="533400" y="1600200"/>
            <a:ext cx="6399986" cy="4648200"/>
          </a:xfrm>
        </p:spPr>
        <p:txBody>
          <a:bodyPr/>
          <a:lstStyle/>
          <a:p>
            <a:pPr eaLnBrk="1" hangingPunct="1">
              <a:lnSpc>
                <a:spcPct val="150000"/>
              </a:lnSpc>
              <a:spcBef>
                <a:spcPts val="600"/>
              </a:spcBef>
              <a:defRPr/>
            </a:pPr>
            <a:r>
              <a:rPr lang="en-US" sz="2400" b="1" dirty="0">
                <a:solidFill>
                  <a:srgbClr val="FFFF00"/>
                </a:solidFill>
              </a:rPr>
              <a:t>Roads, rights of way and fire protection</a:t>
            </a:r>
            <a:r>
              <a:rPr lang="en-US" sz="2400" dirty="0"/>
              <a:t>.</a:t>
            </a:r>
          </a:p>
          <a:p>
            <a:pPr marL="0" indent="0" eaLnBrk="1" hangingPunct="1">
              <a:lnSpc>
                <a:spcPct val="150000"/>
              </a:lnSpc>
              <a:spcBef>
                <a:spcPts val="600"/>
              </a:spcBef>
              <a:buNone/>
              <a:defRPr/>
            </a:pPr>
            <a:r>
              <a:rPr lang="en-US" sz="2400" dirty="0"/>
              <a:t> </a:t>
            </a:r>
          </a:p>
          <a:p>
            <a:pPr eaLnBrk="1" hangingPunct="1">
              <a:spcBef>
                <a:spcPts val="600"/>
              </a:spcBef>
              <a:defRPr/>
            </a:pPr>
            <a:r>
              <a:rPr lang="en-US" sz="2400" dirty="0">
                <a:solidFill>
                  <a:srgbClr val="FFFF00"/>
                </a:solidFill>
              </a:rPr>
              <a:t>The road section of codified law is found in </a:t>
            </a:r>
            <a:r>
              <a:rPr lang="en-US" sz="2400" b="1" dirty="0">
                <a:solidFill>
                  <a:srgbClr val="FFFF00"/>
                </a:solidFill>
              </a:rPr>
              <a:t>(SDCL 31).</a:t>
            </a:r>
            <a:r>
              <a:rPr lang="en-US" sz="2400" dirty="0">
                <a:solidFill>
                  <a:srgbClr val="FFFF00"/>
                </a:solidFill>
              </a:rPr>
              <a:t>  </a:t>
            </a:r>
          </a:p>
          <a:p>
            <a:pPr marL="0" indent="0" eaLnBrk="1" hangingPunct="1">
              <a:spcBef>
                <a:spcPts val="600"/>
              </a:spcBef>
              <a:buNone/>
              <a:defRPr/>
            </a:pPr>
            <a:endParaRPr lang="en-US" sz="2400" dirty="0">
              <a:solidFill>
                <a:srgbClr val="FFFF00"/>
              </a:solidFill>
            </a:endParaRPr>
          </a:p>
          <a:p>
            <a:pPr eaLnBrk="1" hangingPunct="1">
              <a:spcBef>
                <a:spcPts val="600"/>
              </a:spcBef>
              <a:defRPr/>
            </a:pPr>
            <a:r>
              <a:rPr lang="en-US" sz="2400" dirty="0">
                <a:solidFill>
                  <a:srgbClr val="FFFF00"/>
                </a:solidFill>
              </a:rPr>
              <a:t>Much of that chapter is found in the Township Officers Manual</a:t>
            </a:r>
            <a:r>
              <a:rPr lang="en-US" sz="2400" dirty="0"/>
              <a:t>.</a:t>
            </a:r>
          </a:p>
        </p:txBody>
      </p:sp>
      <p:pic>
        <p:nvPicPr>
          <p:cNvPr id="12292"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086600" y="4419600"/>
            <a:ext cx="1668944" cy="1920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pPr eaLnBrk="1" hangingPunct="1">
              <a:defRPr/>
            </a:pPr>
            <a:r>
              <a:rPr lang="en-US" sz="4000" dirty="0">
                <a:solidFill>
                  <a:srgbClr val="FFFF00"/>
                </a:solidFill>
              </a:rPr>
              <a:t>More responsibilities of the </a:t>
            </a:r>
            <a:br>
              <a:rPr lang="en-US" sz="4000" dirty="0">
                <a:solidFill>
                  <a:srgbClr val="FFFF00"/>
                </a:solidFill>
              </a:rPr>
            </a:br>
            <a:r>
              <a:rPr lang="en-US" sz="4000" dirty="0">
                <a:solidFill>
                  <a:srgbClr val="FFFF00"/>
                </a:solidFill>
              </a:rPr>
              <a:t>Board of Supervisors:</a:t>
            </a:r>
          </a:p>
        </p:txBody>
      </p:sp>
      <p:sp>
        <p:nvSpPr>
          <p:cNvPr id="121859" name="Rectangle 3"/>
          <p:cNvSpPr>
            <a:spLocks noGrp="1" noChangeArrowheads="1"/>
          </p:cNvSpPr>
          <p:nvPr>
            <p:ph type="body" idx="1"/>
          </p:nvPr>
        </p:nvSpPr>
        <p:spPr>
          <a:xfrm>
            <a:off x="4038600" y="1219200"/>
            <a:ext cx="4800600" cy="4683125"/>
          </a:xfrm>
        </p:spPr>
        <p:txBody>
          <a:bodyPr/>
          <a:lstStyle/>
          <a:p>
            <a:pPr marL="0" indent="0" eaLnBrk="1" hangingPunct="1">
              <a:buFont typeface="Wingdings" panose="05000000000000000000" pitchFamily="2" charset="2"/>
              <a:buNone/>
              <a:defRPr/>
            </a:pPr>
            <a:endParaRPr lang="en-US" dirty="0">
              <a:solidFill>
                <a:srgbClr val="FFFF00"/>
              </a:solidFill>
            </a:endParaRPr>
          </a:p>
          <a:p>
            <a:pPr marL="0" indent="0" eaLnBrk="1" hangingPunct="1">
              <a:buFont typeface="Wingdings" panose="05000000000000000000" pitchFamily="2" charset="2"/>
              <a:buNone/>
              <a:defRPr/>
            </a:pPr>
            <a:r>
              <a:rPr lang="en-US" b="1" dirty="0"/>
              <a:t>Auditing of Accounts:  </a:t>
            </a:r>
          </a:p>
          <a:p>
            <a:pPr marL="0" indent="0" eaLnBrk="1" hangingPunct="1">
              <a:buFont typeface="Wingdings" panose="05000000000000000000" pitchFamily="2" charset="2"/>
              <a:buNone/>
              <a:defRPr/>
            </a:pPr>
            <a:r>
              <a:rPr lang="en-US" dirty="0"/>
              <a:t>The </a:t>
            </a:r>
            <a:r>
              <a:rPr lang="en-US" dirty="0">
                <a:effectLst/>
              </a:rPr>
              <a:t>Board of Supervisors </a:t>
            </a:r>
            <a:r>
              <a:rPr lang="en-US" b="1" i="1" dirty="0">
                <a:solidFill>
                  <a:srgbClr val="FFFF00"/>
                </a:solidFill>
              </a:rPr>
              <a:t>shall</a:t>
            </a:r>
            <a:r>
              <a:rPr lang="en-US" dirty="0"/>
              <a:t> </a:t>
            </a:r>
            <a:r>
              <a:rPr lang="en-US" b="1" i="1" dirty="0">
                <a:solidFill>
                  <a:srgbClr val="FFFF00"/>
                </a:solidFill>
              </a:rPr>
              <a:t>audit</a:t>
            </a:r>
            <a:r>
              <a:rPr lang="en-US" dirty="0"/>
              <a:t> all accounts payable and receivable by the township.</a:t>
            </a:r>
          </a:p>
          <a:p>
            <a:pPr marL="0" indent="0" algn="ctr" eaLnBrk="1" hangingPunct="1">
              <a:buFont typeface="Wingdings" panose="05000000000000000000" pitchFamily="2" charset="2"/>
              <a:buNone/>
              <a:defRPr/>
            </a:pPr>
            <a:r>
              <a:rPr lang="en-US" b="1" dirty="0"/>
              <a:t>WHAT DOES THIS MEAN?</a:t>
            </a:r>
          </a:p>
          <a:p>
            <a:pPr marL="0" indent="0" eaLnBrk="1" hangingPunct="1">
              <a:buFont typeface="Wingdings" panose="05000000000000000000" pitchFamily="2" charset="2"/>
              <a:buNone/>
              <a:defRPr/>
            </a:pPr>
            <a:r>
              <a:rPr lang="en-US" dirty="0"/>
              <a:t> </a:t>
            </a:r>
          </a:p>
        </p:txBody>
      </p:sp>
      <p:pic>
        <p:nvPicPr>
          <p:cNvPr id="13316" name="Picture 5" descr="http://connectual.com/_img/site/blog/examin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773238"/>
            <a:ext cx="3514725" cy="437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9228552E-C8B1-4A80-8448-0787CE0FC7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extBox 2">
            <a:extLst>
              <a:ext uri="{FF2B5EF4-FFF2-40B4-BE49-F238E27FC236}">
                <a16:creationId xmlns:a16="http://schemas.microsoft.com/office/drawing/2014/main" id="{A4A46B71-9295-9B13-9D48-CA1E6C2B43F3}"/>
              </a:ext>
            </a:extLst>
          </p:cNvPr>
          <p:cNvGraphicFramePr/>
          <p:nvPr>
            <p:extLst>
              <p:ext uri="{D42A27DB-BD31-4B8C-83A1-F6EECF244321}">
                <p14:modId xmlns:p14="http://schemas.microsoft.com/office/powerpoint/2010/main" val="1563653048"/>
              </p:ext>
            </p:extLst>
          </p:nvPr>
        </p:nvGraphicFramePr>
        <p:xfrm>
          <a:off x="628650" y="762000"/>
          <a:ext cx="7886700" cy="5414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4614358"/>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solidFill>
                  <a:srgbClr val="FFFF00"/>
                </a:solidFill>
              </a:rPr>
              <a:t>Board of Supervisors…</a:t>
            </a:r>
          </a:p>
        </p:txBody>
      </p:sp>
      <p:sp>
        <p:nvSpPr>
          <p:cNvPr id="3" name="Content Placeholder 2"/>
          <p:cNvSpPr>
            <a:spLocks noGrp="1"/>
          </p:cNvSpPr>
          <p:nvPr>
            <p:ph idx="1"/>
          </p:nvPr>
        </p:nvSpPr>
        <p:spPr>
          <a:xfrm>
            <a:off x="381000" y="1447800"/>
            <a:ext cx="8229600" cy="5105400"/>
          </a:xfrm>
        </p:spPr>
        <p:txBody>
          <a:bodyPr/>
          <a:lstStyle/>
          <a:p>
            <a:pPr>
              <a:defRPr/>
            </a:pPr>
            <a:r>
              <a:rPr lang="en-US" dirty="0"/>
              <a:t>The Board of Supervisors is strongly encouraged to purchase Liability Insurance &amp; Errors and Omissions Insurance.</a:t>
            </a:r>
          </a:p>
          <a:p>
            <a:pPr>
              <a:defRPr/>
            </a:pPr>
            <a:r>
              <a:rPr lang="en-US" dirty="0"/>
              <a:t>All township decisions are to be made by the entire </a:t>
            </a:r>
            <a:r>
              <a:rPr lang="en-US" dirty="0">
                <a:solidFill>
                  <a:srgbClr val="FFFF00"/>
                </a:solidFill>
              </a:rPr>
              <a:t>board of supervisors </a:t>
            </a:r>
            <a:r>
              <a:rPr lang="en-US" dirty="0"/>
              <a:t>in an </a:t>
            </a:r>
            <a:r>
              <a:rPr lang="en-US" dirty="0">
                <a:solidFill>
                  <a:srgbClr val="FFFF00"/>
                </a:solidFill>
              </a:rPr>
              <a:t>official board meeting </a:t>
            </a:r>
            <a:r>
              <a:rPr lang="en-US" dirty="0"/>
              <a:t>and not by individual supervisors. </a:t>
            </a:r>
          </a:p>
          <a:p>
            <a:pPr>
              <a:defRPr/>
            </a:pPr>
            <a:r>
              <a:rPr lang="en-US" dirty="0"/>
              <a:t>If there is a conflict of interest- supervisor should recuse themselves from voting.  </a:t>
            </a:r>
          </a:p>
          <a:p>
            <a:pPr>
              <a:defRPr/>
            </a:pPr>
            <a:endParaRPr lang="en-US" dirty="0"/>
          </a:p>
          <a:p>
            <a:pPr>
              <a:defRPr/>
            </a:pPr>
            <a:endParaRPr lang="en-US" dirty="0"/>
          </a:p>
          <a:p>
            <a:pPr>
              <a:defRPr/>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pPr eaLnBrk="1" hangingPunct="1">
              <a:defRPr/>
            </a:pPr>
            <a:r>
              <a:rPr lang="en-US" dirty="0">
                <a:solidFill>
                  <a:srgbClr val="FFFF00"/>
                </a:solidFill>
              </a:rPr>
              <a:t>Contracts</a:t>
            </a:r>
          </a:p>
        </p:txBody>
      </p:sp>
      <p:sp>
        <p:nvSpPr>
          <p:cNvPr id="114691" name="Rectangle 3"/>
          <p:cNvSpPr>
            <a:spLocks noGrp="1" noChangeArrowheads="1"/>
          </p:cNvSpPr>
          <p:nvPr>
            <p:ph type="body" idx="1"/>
          </p:nvPr>
        </p:nvSpPr>
        <p:spPr>
          <a:xfrm>
            <a:off x="228600" y="1420813"/>
            <a:ext cx="8458200" cy="5257800"/>
          </a:xfrm>
        </p:spPr>
        <p:txBody>
          <a:bodyPr/>
          <a:lstStyle/>
          <a:p>
            <a:pPr eaLnBrk="1" hangingPunct="1">
              <a:defRPr/>
            </a:pPr>
            <a:r>
              <a:rPr lang="en-US" dirty="0"/>
              <a:t>Contracts must be made at a township regular/special meeting.  </a:t>
            </a:r>
          </a:p>
          <a:p>
            <a:pPr eaLnBrk="1" hangingPunct="1">
              <a:defRPr/>
            </a:pPr>
            <a:r>
              <a:rPr lang="en-US" dirty="0"/>
              <a:t>No single officer has the authority to enter into an agreement or contract on their own.</a:t>
            </a:r>
          </a:p>
          <a:p>
            <a:pPr eaLnBrk="1" hangingPunct="1">
              <a:defRPr/>
            </a:pPr>
            <a:r>
              <a:rPr lang="en-US" dirty="0"/>
              <a:t>Township officers should not have an interest in any contracts of the township. </a:t>
            </a:r>
          </a:p>
          <a:p>
            <a:pPr eaLnBrk="1" hangingPunct="1">
              <a:defRPr/>
            </a:pPr>
            <a:r>
              <a:rPr lang="en-US" dirty="0"/>
              <a:t> There are a few exceptions, but this issue can become one of great conflict within the township.</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381000" y="990600"/>
            <a:ext cx="3886200" cy="1143000"/>
          </a:xfrm>
        </p:spPr>
        <p:txBody>
          <a:bodyPr/>
          <a:lstStyle/>
          <a:p>
            <a:pPr eaLnBrk="1" hangingPunct="1">
              <a:defRPr/>
            </a:pPr>
            <a:r>
              <a:rPr lang="en-US" dirty="0">
                <a:solidFill>
                  <a:srgbClr val="FFFF00"/>
                </a:solidFill>
              </a:rPr>
              <a:t>Illegal Meeting or not?  </a:t>
            </a:r>
            <a:br>
              <a:rPr lang="en-US" dirty="0">
                <a:solidFill>
                  <a:srgbClr val="FFFF00"/>
                </a:solidFill>
              </a:rPr>
            </a:br>
            <a:r>
              <a:rPr lang="en-US" dirty="0">
                <a:solidFill>
                  <a:srgbClr val="FFFF00"/>
                </a:solidFill>
              </a:rPr>
              <a:t>It depends …</a:t>
            </a:r>
          </a:p>
        </p:txBody>
      </p:sp>
      <p:pic>
        <p:nvPicPr>
          <p:cNvPr id="17411" name="Picture 5" descr="http://thoughtwax.com/uploads/2007/04/road-two.jpg"/>
          <p:cNvPicPr>
            <a:picLocks noChangeAspect="1" noChangeArrowheads="1"/>
          </p:cNvPicPr>
          <p:nvPr/>
        </p:nvPicPr>
        <p:blipFill>
          <a:blip r:embed="rId3">
            <a:extLst>
              <a:ext uri="{28A0092B-C50C-407E-A947-70E740481C1C}">
                <a14:useLocalDpi xmlns:a14="http://schemas.microsoft.com/office/drawing/2010/main" val="0"/>
              </a:ext>
            </a:extLst>
          </a:blip>
          <a:srcRect l="13298" t="8888" r="9570"/>
          <a:stretch>
            <a:fillRect/>
          </a:stretch>
        </p:blipFill>
        <p:spPr bwMode="auto">
          <a:xfrm>
            <a:off x="4572000" y="0"/>
            <a:ext cx="44196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2" name="TextBox 1"/>
          <p:cNvSpPr txBox="1">
            <a:spLocks noChangeArrowheads="1"/>
          </p:cNvSpPr>
          <p:nvPr/>
        </p:nvSpPr>
        <p:spPr bwMode="auto">
          <a:xfrm>
            <a:off x="228600" y="3733800"/>
            <a:ext cx="8686800" cy="158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Clr>
                <a:schemeClr val="hlink"/>
              </a:buClr>
              <a:buSzPct val="90000"/>
              <a:buFont typeface="Wingdings" panose="05000000000000000000" pitchFamily="2" charset="2"/>
              <a:buBlip>
                <a:blip r:embed="rId4"/>
              </a:buBlip>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buBlip>
                <a:blip r:embed="rId5"/>
              </a:buBlip>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buBlip>
                <a:blip r:embed="rId6"/>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buBlip>
                <a:blip r:embed="rId6"/>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buBlip>
                <a:blip r:embed="rId6"/>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buBlip>
                <a:blip r:embed="rId6"/>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buBlip>
                <a:blip r:embed="rId6"/>
              </a:buBlip>
              <a:defRPr sz="2000">
                <a:solidFill>
                  <a:schemeClr val="tx1"/>
                </a:solidFill>
                <a:latin typeface="Arial" panose="020B0604020202020204" pitchFamily="34" charset="0"/>
              </a:defRPr>
            </a:lvl9pPr>
          </a:lstStyle>
          <a:p>
            <a:pPr eaLnBrk="1" hangingPunct="1">
              <a:lnSpc>
                <a:spcPct val="90000"/>
              </a:lnSpc>
              <a:spcBef>
                <a:spcPct val="0"/>
              </a:spcBef>
              <a:buClr>
                <a:srgbClr val="C00000"/>
              </a:buClr>
              <a:buSzPct val="150000"/>
              <a:buFont typeface="Wingdings" panose="05000000000000000000" pitchFamily="2" charset="2"/>
              <a:buChar char="§"/>
            </a:pPr>
            <a:r>
              <a:rPr lang="en-US" altLang="en-US" sz="3600"/>
              <a:t>Situation:  Two supervisors (quorum) meet on a township road, </a:t>
            </a:r>
            <a:r>
              <a:rPr lang="en-US" altLang="en-US" sz="3600" u="sng"/>
              <a:t>discuss  township business &amp; make decision.</a:t>
            </a:r>
            <a:endParaRPr lang="en-US" altLang="en-US" sz="36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0058"/>
            </a:gs>
            <a:gs pos="9000">
              <a:srgbClr val="000058"/>
            </a:gs>
            <a:gs pos="100000">
              <a:schemeClr val="bg1"/>
            </a:gs>
          </a:gsLst>
          <a:lin ang="2700000" scaled="1"/>
        </a:gradFill>
        <a:effectLst/>
      </p:bgPr>
    </p:bg>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457200" y="277813"/>
            <a:ext cx="5457825" cy="1931987"/>
          </a:xfrm>
        </p:spPr>
        <p:txBody>
          <a:bodyPr/>
          <a:lstStyle/>
          <a:p>
            <a:pPr eaLnBrk="1" hangingPunct="1">
              <a:defRPr/>
            </a:pPr>
            <a:r>
              <a:rPr lang="en-US" dirty="0">
                <a:solidFill>
                  <a:srgbClr val="FFFF00"/>
                </a:solidFill>
              </a:rPr>
              <a:t>Duties of the Township Clerk</a:t>
            </a:r>
          </a:p>
        </p:txBody>
      </p:sp>
      <p:sp>
        <p:nvSpPr>
          <p:cNvPr id="106499" name="Rectangle 3"/>
          <p:cNvSpPr>
            <a:spLocks noGrp="1" noChangeArrowheads="1"/>
          </p:cNvSpPr>
          <p:nvPr>
            <p:ph type="body" idx="1"/>
          </p:nvPr>
        </p:nvSpPr>
        <p:spPr>
          <a:xfrm>
            <a:off x="228600" y="3200400"/>
            <a:ext cx="8763000" cy="2971800"/>
          </a:xfrm>
        </p:spPr>
        <p:txBody>
          <a:bodyPr/>
          <a:lstStyle/>
          <a:p>
            <a:pPr eaLnBrk="1" hangingPunct="1">
              <a:defRPr/>
            </a:pPr>
            <a:r>
              <a:rPr lang="en-US" dirty="0"/>
              <a:t>Record minutes of EVERY meeting in which there is a quorum, in the book of townships records.</a:t>
            </a:r>
          </a:p>
          <a:p>
            <a:pPr eaLnBrk="1" hangingPunct="1">
              <a:defRPr/>
            </a:pPr>
            <a:r>
              <a:rPr lang="en-US" dirty="0"/>
              <a:t>Enter every order or direction, rules, regulations or vote of such meetings.</a:t>
            </a:r>
          </a:p>
        </p:txBody>
      </p:sp>
      <p:pic>
        <p:nvPicPr>
          <p:cNvPr id="18436" name="Picture 7" descr="http://www.michellehenry.fr/secretar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19713" y="12700"/>
            <a:ext cx="3824287" cy="242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solidFill>
                  <a:srgbClr val="FFFF00"/>
                </a:solidFill>
              </a:rPr>
              <a:t>More Clerk’s  Duties</a:t>
            </a:r>
          </a:p>
        </p:txBody>
      </p:sp>
      <p:sp>
        <p:nvSpPr>
          <p:cNvPr id="4" name="Content Placeholder 3"/>
          <p:cNvSpPr>
            <a:spLocks noGrp="1"/>
          </p:cNvSpPr>
          <p:nvPr>
            <p:ph idx="1"/>
          </p:nvPr>
        </p:nvSpPr>
        <p:spPr>
          <a:xfrm>
            <a:off x="457200" y="1600200"/>
            <a:ext cx="8229600" cy="2133600"/>
          </a:xfrm>
        </p:spPr>
        <p:txBody>
          <a:bodyPr/>
          <a:lstStyle/>
          <a:p>
            <a:pPr eaLnBrk="1" hangingPunct="1">
              <a:defRPr/>
            </a:pPr>
            <a:r>
              <a:rPr lang="en-US" dirty="0"/>
              <a:t>File and preserve all accounts audited by township board and enter a statement thereof in book of records.</a:t>
            </a:r>
          </a:p>
          <a:p>
            <a:pPr marL="0" indent="0" eaLnBrk="1" hangingPunct="1">
              <a:buFont typeface="Wingdings" panose="05000000000000000000" pitchFamily="2" charset="2"/>
              <a:buNone/>
              <a:defRPr/>
            </a:pPr>
            <a:endParaRPr lang="en-US" dirty="0"/>
          </a:p>
          <a:p>
            <a:pPr marL="0" indent="0">
              <a:buFont typeface="Wingdings" panose="05000000000000000000" pitchFamily="2" charset="2"/>
              <a:buNone/>
              <a:defRPr/>
            </a:pPr>
            <a:endParaRPr lang="en-US" dirty="0"/>
          </a:p>
        </p:txBody>
      </p:sp>
      <p:sp>
        <p:nvSpPr>
          <p:cNvPr id="7" name="TextBox 6"/>
          <p:cNvSpPr txBox="1"/>
          <p:nvPr/>
        </p:nvSpPr>
        <p:spPr>
          <a:xfrm>
            <a:off x="1524000" y="3887788"/>
            <a:ext cx="6096000" cy="2585323"/>
          </a:xfrm>
          <a:prstGeom prst="rect">
            <a:avLst/>
          </a:prstGeom>
          <a:solidFill>
            <a:schemeClr val="lt1">
              <a:hueOff val="0"/>
              <a:satOff val="0"/>
              <a:lumOff val="0"/>
            </a:schemeClr>
          </a:solidFill>
        </p:spPr>
        <p:txBody>
          <a:bodyPr>
            <a:spAutoFit/>
          </a:bodyPr>
          <a:lstStyle/>
          <a:p>
            <a:pPr algn="ctr">
              <a:defRPr/>
            </a:pPr>
            <a:r>
              <a:rPr lang="en-US" sz="3600" b="1" dirty="0">
                <a:ln w="6600">
                  <a:solidFill>
                    <a:schemeClr val="accent2"/>
                  </a:solidFill>
                  <a:prstDash val="solid"/>
                </a:ln>
                <a:solidFill>
                  <a:srgbClr val="FF0000"/>
                </a:solidFill>
                <a:effectLst>
                  <a:outerShdw dist="38100" dir="2700000" algn="tl" rotWithShape="0">
                    <a:schemeClr val="accent2"/>
                  </a:outerShdw>
                </a:effectLst>
              </a:rPr>
              <a:t>Notice: The clerk is to </a:t>
            </a:r>
          </a:p>
          <a:p>
            <a:pPr algn="ctr">
              <a:defRPr/>
            </a:pPr>
            <a:r>
              <a:rPr lang="en-US" sz="3600" b="1" dirty="0">
                <a:ln w="6600">
                  <a:solidFill>
                    <a:schemeClr val="accent2"/>
                  </a:solidFill>
                  <a:prstDash val="solid"/>
                </a:ln>
                <a:solidFill>
                  <a:srgbClr val="FF0000"/>
                </a:solidFill>
                <a:effectLst>
                  <a:outerShdw dist="38100" dir="2700000" algn="tl" rotWithShape="0">
                    <a:schemeClr val="accent2"/>
                  </a:outerShdw>
                </a:effectLst>
              </a:rPr>
              <a:t>“file and preserve” – </a:t>
            </a:r>
          </a:p>
          <a:p>
            <a:pPr algn="ctr">
              <a:defRPr/>
            </a:pPr>
            <a:r>
              <a:rPr lang="en-US" sz="3600" b="1" dirty="0">
                <a:ln w="6600">
                  <a:solidFill>
                    <a:schemeClr val="accent2"/>
                  </a:solidFill>
                  <a:prstDash val="solid"/>
                </a:ln>
                <a:solidFill>
                  <a:srgbClr val="FF0000"/>
                </a:solidFill>
                <a:effectLst>
                  <a:outerShdw dist="38100" dir="2700000" algn="tl" rotWithShape="0">
                    <a:schemeClr val="accent2"/>
                  </a:outerShdw>
                </a:effectLst>
              </a:rPr>
              <a:t>the clerk is NOT </a:t>
            </a:r>
          </a:p>
          <a:p>
            <a:pPr algn="ctr">
              <a:defRPr/>
            </a:pPr>
            <a:r>
              <a:rPr lang="en-US" sz="3600" b="1" dirty="0">
                <a:ln w="6600">
                  <a:solidFill>
                    <a:schemeClr val="accent2"/>
                  </a:solidFill>
                  <a:prstDash val="solid"/>
                </a:ln>
                <a:solidFill>
                  <a:srgbClr val="FF0000"/>
                </a:solidFill>
                <a:effectLst>
                  <a:outerShdw dist="38100" dir="2700000" algn="tl" rotWithShape="0">
                    <a:schemeClr val="accent2"/>
                  </a:outerShdw>
                </a:effectLst>
              </a:rPr>
              <a:t>the treasurer</a:t>
            </a:r>
          </a:p>
          <a:p>
            <a:pPr>
              <a:defRPr/>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500" y="493713"/>
            <a:ext cx="5943600" cy="1397000"/>
          </a:xfrm>
        </p:spPr>
        <p:txBody>
          <a:bodyPr/>
          <a:lstStyle/>
          <a:p>
            <a:pPr>
              <a:defRPr/>
            </a:pPr>
            <a:r>
              <a:rPr lang="en-US" sz="4000" dirty="0">
                <a:solidFill>
                  <a:srgbClr val="FFFF00"/>
                </a:solidFill>
              </a:rPr>
              <a:t>Records Destruction </a:t>
            </a:r>
            <a:br>
              <a:rPr lang="en-US" sz="4000" dirty="0">
                <a:solidFill>
                  <a:srgbClr val="FFFF00"/>
                </a:solidFill>
              </a:rPr>
            </a:br>
            <a:r>
              <a:rPr lang="en-US" sz="4000" dirty="0">
                <a:solidFill>
                  <a:srgbClr val="FFFF00"/>
                </a:solidFill>
              </a:rPr>
              <a:t>&amp; Retention Schedule</a:t>
            </a:r>
          </a:p>
        </p:txBody>
      </p:sp>
      <p:sp>
        <p:nvSpPr>
          <p:cNvPr id="3" name="Content Placeholder 2"/>
          <p:cNvSpPr>
            <a:spLocks noGrp="1"/>
          </p:cNvSpPr>
          <p:nvPr>
            <p:ph idx="1"/>
          </p:nvPr>
        </p:nvSpPr>
        <p:spPr>
          <a:xfrm>
            <a:off x="457200" y="2007553"/>
            <a:ext cx="8458200" cy="4545647"/>
          </a:xfrm>
        </p:spPr>
        <p:txBody>
          <a:bodyPr/>
          <a:lstStyle/>
          <a:p>
            <a:pPr>
              <a:defRPr/>
            </a:pPr>
            <a:r>
              <a:rPr lang="en-US" sz="2800" dirty="0"/>
              <a:t>Township clerk may destroy any record which the records destruction board, acting pursuant to </a:t>
            </a:r>
            <a:r>
              <a:rPr lang="en-US" sz="2400" b="1" dirty="0"/>
              <a:t>(SDCL 1-27-19)</a:t>
            </a:r>
            <a:r>
              <a:rPr lang="en-US" sz="2400" dirty="0"/>
              <a:t> </a:t>
            </a:r>
            <a:r>
              <a:rPr lang="en-US" sz="2800" dirty="0"/>
              <a:t>declares to have no further administrative, legal, fiscal, research or historical value.</a:t>
            </a:r>
            <a:r>
              <a:rPr lang="en-US" sz="2800" b="1" dirty="0"/>
              <a:t> </a:t>
            </a:r>
            <a:r>
              <a:rPr lang="en-US" sz="2400" b="1" dirty="0"/>
              <a:t>(SDCL 8-6-3).</a:t>
            </a:r>
          </a:p>
          <a:p>
            <a:pPr>
              <a:defRPr/>
            </a:pPr>
            <a:r>
              <a:rPr lang="en-US" sz="2800" dirty="0"/>
              <a:t>A destruction schedule published by the SD</a:t>
            </a:r>
          </a:p>
          <a:p>
            <a:pPr marL="0" indent="0">
              <a:buNone/>
              <a:defRPr/>
            </a:pPr>
            <a:r>
              <a:rPr lang="en-US" sz="2800" dirty="0"/>
              <a:t> Board of Administration may be adopted by the township board</a:t>
            </a:r>
          </a:p>
          <a:p>
            <a:pPr>
              <a:defRPr/>
            </a:pPr>
            <a:r>
              <a:rPr lang="en-US" sz="2800" dirty="0"/>
              <a:t>A copy of this schedule is found at the website sdtownship.com</a:t>
            </a:r>
          </a:p>
          <a:p>
            <a:pPr>
              <a:defRPr/>
            </a:pPr>
            <a:endParaRPr lang="en-US" b="1" dirty="0"/>
          </a:p>
          <a:p>
            <a:pPr>
              <a:defRPr/>
            </a:pPr>
            <a:endParaRPr lang="en-US" dirty="0"/>
          </a:p>
          <a:p>
            <a:pPr marL="0" indent="0">
              <a:buFont typeface="Wingdings" panose="05000000000000000000" pitchFamily="2" charset="2"/>
              <a:buNone/>
              <a:defRPr/>
            </a:pPr>
            <a:endParaRPr lang="en-US" dirty="0"/>
          </a:p>
        </p:txBody>
      </p:sp>
      <p:pic>
        <p:nvPicPr>
          <p:cNvPr id="20484" name="Picture 2" descr="https://encrypted-tbn3.gstatic.com/images?q=tbn:ANd9GcSC8kechmwrMxdz3BTmzW6JpCmxF2GIcUUE5PUxdggL2-mCK_9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4201" y="87313"/>
            <a:ext cx="1796087" cy="1920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a:xfrm>
            <a:off x="457200" y="277813"/>
            <a:ext cx="6324600" cy="1550987"/>
          </a:xfrm>
        </p:spPr>
        <p:txBody>
          <a:bodyPr/>
          <a:lstStyle/>
          <a:p>
            <a:pPr eaLnBrk="1" hangingPunct="1">
              <a:defRPr/>
            </a:pPr>
            <a:r>
              <a:rPr lang="en-US" dirty="0">
                <a:solidFill>
                  <a:srgbClr val="FFFF00"/>
                </a:solidFill>
              </a:rPr>
              <a:t>More Clerk Duties …</a:t>
            </a:r>
          </a:p>
        </p:txBody>
      </p:sp>
      <p:sp>
        <p:nvSpPr>
          <p:cNvPr id="107523" name="Rectangle 3"/>
          <p:cNvSpPr>
            <a:spLocks noGrp="1" noChangeArrowheads="1"/>
          </p:cNvSpPr>
          <p:nvPr>
            <p:ph type="body" idx="1"/>
          </p:nvPr>
        </p:nvSpPr>
        <p:spPr>
          <a:xfrm>
            <a:off x="1524000" y="1828800"/>
            <a:ext cx="6400800" cy="4114800"/>
          </a:xfrm>
        </p:spPr>
        <p:txBody>
          <a:bodyPr/>
          <a:lstStyle/>
          <a:p>
            <a:pPr eaLnBrk="1" hangingPunct="1">
              <a:defRPr/>
            </a:pPr>
            <a:r>
              <a:rPr lang="en-US" dirty="0"/>
              <a:t>Publish notices / post agenda of all meetings.</a:t>
            </a:r>
          </a:p>
          <a:p>
            <a:pPr eaLnBrk="1" hangingPunct="1">
              <a:defRPr/>
            </a:pPr>
            <a:r>
              <a:rPr lang="en-US" dirty="0"/>
              <a:t>File annual fiscal report of the township with the county auditor by the last day of March.</a:t>
            </a:r>
          </a:p>
          <a:p>
            <a:pPr eaLnBrk="1" hangingPunct="1">
              <a:defRPr/>
            </a:pPr>
            <a:r>
              <a:rPr lang="en-US" dirty="0"/>
              <a:t>Call annual meeting to order.</a:t>
            </a:r>
          </a:p>
          <a:p>
            <a:pPr marL="0" indent="0" eaLnBrk="1" hangingPunct="1">
              <a:buFont typeface="Wingdings" panose="05000000000000000000" pitchFamily="2" charset="2"/>
              <a:buNone/>
              <a:defRPr/>
            </a:pPr>
            <a:endParaRPr lang="en-US" sz="3600" dirty="0"/>
          </a:p>
          <a:p>
            <a:pPr eaLnBrk="1" hangingPunct="1">
              <a:defRPr/>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457200" y="277813"/>
            <a:ext cx="8229600" cy="1143000"/>
          </a:xfrm>
        </p:spPr>
        <p:txBody>
          <a:bodyPr/>
          <a:lstStyle/>
          <a:p>
            <a:pPr algn="ctr" eaLnBrk="1" hangingPunct="1">
              <a:defRPr/>
            </a:pPr>
            <a:r>
              <a:rPr lang="en-US" dirty="0">
                <a:solidFill>
                  <a:srgbClr val="FFFF00"/>
                </a:solidFill>
              </a:rPr>
              <a:t>Interesting Township Facts</a:t>
            </a:r>
          </a:p>
        </p:txBody>
      </p:sp>
      <p:sp>
        <p:nvSpPr>
          <p:cNvPr id="97283" name="Rectangle 3"/>
          <p:cNvSpPr>
            <a:spLocks noGrp="1" noChangeArrowheads="1"/>
          </p:cNvSpPr>
          <p:nvPr>
            <p:ph type="body" idx="1"/>
          </p:nvPr>
        </p:nvSpPr>
        <p:spPr>
          <a:xfrm>
            <a:off x="2281238" y="1246188"/>
            <a:ext cx="6400800" cy="3962400"/>
          </a:xfrm>
        </p:spPr>
        <p:txBody>
          <a:bodyPr/>
          <a:lstStyle/>
          <a:p>
            <a:pPr eaLnBrk="1" hangingPunct="1">
              <a:lnSpc>
                <a:spcPct val="80000"/>
              </a:lnSpc>
              <a:defRPr/>
            </a:pPr>
            <a:r>
              <a:rPr lang="en-US" sz="2800" dirty="0"/>
              <a:t>Township Gov’t </a:t>
            </a:r>
            <a:r>
              <a:rPr lang="en-US" sz="2800"/>
              <a:t>began in              North </a:t>
            </a:r>
            <a:r>
              <a:rPr lang="en-US" sz="2800" dirty="0"/>
              <a:t>America in 1636.</a:t>
            </a:r>
          </a:p>
          <a:p>
            <a:pPr marL="0" indent="0" eaLnBrk="1" hangingPunct="1">
              <a:lnSpc>
                <a:spcPct val="80000"/>
              </a:lnSpc>
              <a:buNone/>
              <a:defRPr/>
            </a:pPr>
            <a:endParaRPr lang="en-US" sz="2800" dirty="0"/>
          </a:p>
          <a:p>
            <a:pPr eaLnBrk="1" hangingPunct="1">
              <a:lnSpc>
                <a:spcPct val="80000"/>
              </a:lnSpc>
              <a:defRPr/>
            </a:pPr>
            <a:r>
              <a:rPr lang="en-US" sz="2800" dirty="0"/>
              <a:t>Township government is the longest, continually functioning unit of government- (possible exception is Native American Nations)</a:t>
            </a:r>
          </a:p>
          <a:p>
            <a:pPr marL="0" indent="0" eaLnBrk="1" hangingPunct="1">
              <a:lnSpc>
                <a:spcPct val="80000"/>
              </a:lnSpc>
              <a:buNone/>
              <a:defRPr/>
            </a:pPr>
            <a:endParaRPr lang="en-US" sz="2800" dirty="0"/>
          </a:p>
          <a:p>
            <a:pPr eaLnBrk="1" hangingPunct="1">
              <a:lnSpc>
                <a:spcPct val="80000"/>
              </a:lnSpc>
              <a:defRPr/>
            </a:pPr>
            <a:r>
              <a:rPr lang="en-US" sz="2800" dirty="0"/>
              <a:t>Training Ground for Higher Office</a:t>
            </a:r>
          </a:p>
          <a:p>
            <a:pPr eaLnBrk="1" hangingPunct="1">
              <a:lnSpc>
                <a:spcPct val="80000"/>
              </a:lnSpc>
              <a:defRPr/>
            </a:pPr>
            <a:endParaRPr lang="en-US" dirty="0"/>
          </a:p>
          <a:p>
            <a:pPr lvl="1" eaLnBrk="1" hangingPunct="1">
              <a:lnSpc>
                <a:spcPct val="80000"/>
              </a:lnSpc>
              <a:defRPr/>
            </a:pPr>
            <a:endParaRPr lang="en-US" sz="2400" dirty="0"/>
          </a:p>
        </p:txBody>
      </p:sp>
      <p:pic>
        <p:nvPicPr>
          <p:cNvPr id="4100"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065338"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pPr eaLnBrk="1" hangingPunct="1">
              <a:defRPr/>
            </a:pPr>
            <a:r>
              <a:rPr lang="en-US" dirty="0">
                <a:solidFill>
                  <a:srgbClr val="FFFF00"/>
                </a:solidFill>
              </a:rPr>
              <a:t>And Yet More Duties of </a:t>
            </a:r>
            <a:br>
              <a:rPr lang="en-US" dirty="0">
                <a:solidFill>
                  <a:srgbClr val="FFFF00"/>
                </a:solidFill>
              </a:rPr>
            </a:br>
            <a:r>
              <a:rPr lang="en-US" dirty="0">
                <a:solidFill>
                  <a:srgbClr val="FFFF00"/>
                </a:solidFill>
              </a:rPr>
              <a:t>the Clerk!</a:t>
            </a:r>
          </a:p>
        </p:txBody>
      </p:sp>
      <p:sp>
        <p:nvSpPr>
          <p:cNvPr id="108547" name="Rectangle 3"/>
          <p:cNvSpPr>
            <a:spLocks noGrp="1" noChangeArrowheads="1"/>
          </p:cNvSpPr>
          <p:nvPr>
            <p:ph type="body" idx="1"/>
          </p:nvPr>
        </p:nvSpPr>
        <p:spPr>
          <a:xfrm>
            <a:off x="457200" y="2057400"/>
            <a:ext cx="6324600" cy="4572000"/>
          </a:xfrm>
        </p:spPr>
        <p:txBody>
          <a:bodyPr/>
          <a:lstStyle/>
          <a:p>
            <a:pPr eaLnBrk="1" hangingPunct="1">
              <a:defRPr/>
            </a:pPr>
            <a:r>
              <a:rPr lang="en-US" dirty="0"/>
              <a:t>Administer the oath of office to each elected official.</a:t>
            </a:r>
          </a:p>
          <a:p>
            <a:pPr eaLnBrk="1" hangingPunct="1">
              <a:defRPr/>
            </a:pPr>
            <a:r>
              <a:rPr lang="en-US" dirty="0"/>
              <a:t>Clerks are elected for a one year term at the township annual meeting</a:t>
            </a:r>
          </a:p>
          <a:p>
            <a:pPr eaLnBrk="1" hangingPunct="1">
              <a:defRPr/>
            </a:pPr>
            <a:r>
              <a:rPr lang="en-US" dirty="0"/>
              <a:t>The clerk is a </a:t>
            </a:r>
            <a:r>
              <a:rPr lang="en-US" u="sng" dirty="0"/>
              <a:t>non-voting</a:t>
            </a:r>
            <a:r>
              <a:rPr lang="en-US" dirty="0"/>
              <a:t> member of the township board.</a:t>
            </a:r>
          </a:p>
          <a:p>
            <a:pPr marL="0" indent="0" eaLnBrk="1" hangingPunct="1">
              <a:buFont typeface="Wingdings" panose="05000000000000000000" pitchFamily="2" charset="2"/>
              <a:buNone/>
              <a:defRPr/>
            </a:pPr>
            <a:endParaRPr lang="en-US" dirty="0"/>
          </a:p>
        </p:txBody>
      </p:sp>
      <p:pic>
        <p:nvPicPr>
          <p:cNvPr id="23556" name="Picture 7" descr="http://3.bp.blogspot.com/_qHuLIb9ZGIs/Sq3EXcju71I/AAAAAAAAB3g/_5b3l8EqJUQ/s400/Frazzled.jpg"/>
          <p:cNvPicPr>
            <a:picLocks noChangeAspect="1" noChangeArrowheads="1"/>
          </p:cNvPicPr>
          <p:nvPr/>
        </p:nvPicPr>
        <p:blipFill>
          <a:blip r:embed="rId3">
            <a:extLst>
              <a:ext uri="{28A0092B-C50C-407E-A947-70E740481C1C}">
                <a14:useLocalDpi xmlns:a14="http://schemas.microsoft.com/office/drawing/2010/main" val="0"/>
              </a:ext>
            </a:extLst>
          </a:blip>
          <a:srcRect b="20552"/>
          <a:stretch>
            <a:fillRect/>
          </a:stretch>
        </p:blipFill>
        <p:spPr bwMode="auto">
          <a:xfrm>
            <a:off x="6705600" y="152400"/>
            <a:ext cx="22098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solidFill>
                  <a:srgbClr val="FFFF00"/>
                </a:solidFill>
              </a:rPr>
              <a:t>Bonding</a:t>
            </a:r>
          </a:p>
        </p:txBody>
      </p:sp>
      <p:sp>
        <p:nvSpPr>
          <p:cNvPr id="3" name="Content Placeholder 2"/>
          <p:cNvSpPr>
            <a:spLocks noGrp="1"/>
          </p:cNvSpPr>
          <p:nvPr>
            <p:ph idx="1"/>
          </p:nvPr>
        </p:nvSpPr>
        <p:spPr>
          <a:xfrm>
            <a:off x="2895600" y="1066800"/>
            <a:ext cx="6019800" cy="5486400"/>
          </a:xfrm>
        </p:spPr>
        <p:txBody>
          <a:bodyPr/>
          <a:lstStyle/>
          <a:p>
            <a:pPr>
              <a:defRPr/>
            </a:pPr>
            <a:r>
              <a:rPr lang="en-US" dirty="0"/>
              <a:t>Purpose: to restore funds if  misused or stolen by clerk or treasurer</a:t>
            </a:r>
          </a:p>
          <a:p>
            <a:pPr>
              <a:defRPr/>
            </a:pPr>
            <a:r>
              <a:rPr lang="en-US" dirty="0"/>
              <a:t>The Clerk bond amount is set by the township supervisors </a:t>
            </a:r>
          </a:p>
          <a:p>
            <a:pPr>
              <a:defRPr/>
            </a:pPr>
            <a:r>
              <a:rPr lang="en-US" dirty="0"/>
              <a:t>Bonding needs to be executed before entering the office</a:t>
            </a:r>
          </a:p>
          <a:p>
            <a:pPr>
              <a:defRPr/>
            </a:pPr>
            <a:r>
              <a:rPr lang="en-US" dirty="0"/>
              <a:t>The bond is to be filed in the office of  the County Auditor</a:t>
            </a:r>
          </a:p>
          <a:p>
            <a:pPr marL="0" indent="0">
              <a:buNone/>
              <a:defRPr/>
            </a:pPr>
            <a:endParaRPr lang="en-US" dirty="0"/>
          </a:p>
        </p:txBody>
      </p:sp>
      <p:pic>
        <p:nvPicPr>
          <p:cNvPr id="21508" name="Picture 2" descr="https://encrypted-tbn0.gstatic.com/images?q=tbn:ANd9GcSHtQfGfQfkhyioo5ZyhY8Kckf3N0WB2LTfhc6ZO4OOmQiTct1Sy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28800"/>
            <a:ext cx="2752725" cy="275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pPr eaLnBrk="1" hangingPunct="1">
              <a:defRPr/>
            </a:pPr>
            <a:br>
              <a:rPr lang="en-US" dirty="0">
                <a:solidFill>
                  <a:srgbClr val="FFFF00"/>
                </a:solidFill>
              </a:rPr>
            </a:br>
            <a:r>
              <a:rPr lang="en-US" dirty="0">
                <a:solidFill>
                  <a:srgbClr val="FFFF00"/>
                </a:solidFill>
              </a:rPr>
              <a:t>Duties of the Treasurer:</a:t>
            </a:r>
            <a:br>
              <a:rPr lang="en-US" dirty="0">
                <a:solidFill>
                  <a:srgbClr val="FFFF00"/>
                </a:solidFill>
              </a:rPr>
            </a:br>
            <a:endParaRPr lang="en-US" dirty="0">
              <a:solidFill>
                <a:srgbClr val="FFFF00"/>
              </a:solidFill>
            </a:endParaRPr>
          </a:p>
        </p:txBody>
      </p:sp>
      <p:sp>
        <p:nvSpPr>
          <p:cNvPr id="112643" name="Rectangle 3"/>
          <p:cNvSpPr>
            <a:spLocks noGrp="1" noChangeArrowheads="1"/>
          </p:cNvSpPr>
          <p:nvPr>
            <p:ph type="body" idx="1"/>
          </p:nvPr>
        </p:nvSpPr>
        <p:spPr>
          <a:xfrm>
            <a:off x="228600" y="1420813"/>
            <a:ext cx="8458200" cy="5284787"/>
          </a:xfrm>
        </p:spPr>
        <p:txBody>
          <a:bodyPr/>
          <a:lstStyle/>
          <a:p>
            <a:pPr eaLnBrk="1" hangingPunct="1">
              <a:defRPr/>
            </a:pPr>
            <a:r>
              <a:rPr lang="en-US" sz="2800" dirty="0"/>
              <a:t>Shall receive and take charge of all money belonging to township.</a:t>
            </a:r>
          </a:p>
        </p:txBody>
      </p:sp>
      <p:sp>
        <p:nvSpPr>
          <p:cNvPr id="2" name="TextBox 1"/>
          <p:cNvSpPr txBox="1"/>
          <p:nvPr/>
        </p:nvSpPr>
        <p:spPr>
          <a:xfrm>
            <a:off x="1066800" y="2895600"/>
            <a:ext cx="7010400" cy="2677656"/>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spAutoFit/>
          </a:bodyPr>
          <a:lstStyle/>
          <a:p>
            <a:pPr algn="ctr">
              <a:defRPr/>
            </a:pPr>
            <a:r>
              <a:rPr lang="en-US" sz="2800" b="1" dirty="0">
                <a:solidFill>
                  <a:srgbClr val="FF0000"/>
                </a:solidFill>
              </a:rPr>
              <a:t>NOTICE: </a:t>
            </a:r>
            <a:r>
              <a:rPr lang="en-US" sz="2800" b="1" dirty="0">
                <a:solidFill>
                  <a:srgbClr val="002060"/>
                </a:solidFill>
              </a:rPr>
              <a:t>The </a:t>
            </a:r>
            <a:r>
              <a:rPr lang="en-US" sz="2800" b="1" dirty="0">
                <a:solidFill>
                  <a:srgbClr val="FF0000"/>
                </a:solidFill>
              </a:rPr>
              <a:t>treasurer</a:t>
            </a:r>
            <a:r>
              <a:rPr lang="en-US" sz="2800" b="1" dirty="0">
                <a:solidFill>
                  <a:srgbClr val="002060"/>
                </a:solidFill>
              </a:rPr>
              <a:t> shall receive and take charge of all money belonging to the township.  </a:t>
            </a:r>
          </a:p>
          <a:p>
            <a:pPr>
              <a:defRPr/>
            </a:pPr>
            <a:endParaRPr lang="en-US" sz="2800" b="1" dirty="0">
              <a:solidFill>
                <a:srgbClr val="FF0000"/>
              </a:solidFill>
            </a:endParaRPr>
          </a:p>
          <a:p>
            <a:pPr algn="ctr">
              <a:defRPr/>
            </a:pPr>
            <a:r>
              <a:rPr lang="en-US" sz="2800" b="1" dirty="0">
                <a:solidFill>
                  <a:srgbClr val="002060"/>
                </a:solidFill>
              </a:rPr>
              <a:t>It is </a:t>
            </a:r>
            <a:r>
              <a:rPr lang="en-US" sz="2800" b="1" dirty="0">
                <a:solidFill>
                  <a:srgbClr val="FF0000"/>
                </a:solidFill>
              </a:rPr>
              <a:t>NOT </a:t>
            </a:r>
            <a:r>
              <a:rPr lang="en-US" sz="2800" b="1" dirty="0">
                <a:solidFill>
                  <a:srgbClr val="002060"/>
                </a:solidFill>
              </a:rPr>
              <a:t>the clerk’s responsibility to be in charge of the checking account.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pPr eaLnBrk="1" hangingPunct="1">
              <a:defRPr/>
            </a:pPr>
            <a:r>
              <a:rPr lang="en-US" dirty="0">
                <a:solidFill>
                  <a:srgbClr val="FFFF00"/>
                </a:solidFill>
              </a:rPr>
              <a:t>Treasurer - Bonding</a:t>
            </a:r>
          </a:p>
        </p:txBody>
      </p:sp>
      <p:sp>
        <p:nvSpPr>
          <p:cNvPr id="110595" name="Rectangle 3"/>
          <p:cNvSpPr>
            <a:spLocks noGrp="1" noChangeArrowheads="1"/>
          </p:cNvSpPr>
          <p:nvPr>
            <p:ph type="body" idx="1"/>
          </p:nvPr>
        </p:nvSpPr>
        <p:spPr>
          <a:xfrm>
            <a:off x="228600" y="1143000"/>
            <a:ext cx="8458200" cy="5486400"/>
          </a:xfrm>
        </p:spPr>
        <p:txBody>
          <a:bodyPr/>
          <a:lstStyle/>
          <a:p>
            <a:pPr eaLnBrk="1" hangingPunct="1">
              <a:defRPr/>
            </a:pPr>
            <a:r>
              <a:rPr lang="en-US" sz="2400" dirty="0"/>
              <a:t>Any person elected or appointed shall give to the county a bond, conditioned upon the faithful discharge of the duties of the office, paid for by the township, and with a surety company authorized to conduct business in this state or through a pool arrangement as provided </a:t>
            </a:r>
            <a:r>
              <a:rPr lang="en-US" sz="2000" dirty="0"/>
              <a:t>in </a:t>
            </a:r>
            <a:r>
              <a:rPr lang="en-US" sz="2000" b="1" dirty="0"/>
              <a:t>(SDCL 1-24-11)</a:t>
            </a:r>
            <a:r>
              <a:rPr lang="en-US" sz="2000" dirty="0"/>
              <a:t> or </a:t>
            </a:r>
            <a:r>
              <a:rPr lang="en-US" sz="2000" b="1" dirty="0"/>
              <a:t>(1-24-17)</a:t>
            </a:r>
            <a:r>
              <a:rPr lang="en-US" sz="2400" dirty="0"/>
              <a:t> inclusive.</a:t>
            </a:r>
          </a:p>
          <a:p>
            <a:pPr marL="0" indent="0" eaLnBrk="1" hangingPunct="1">
              <a:buNone/>
              <a:defRPr/>
            </a:pPr>
            <a:endParaRPr lang="en-US" sz="2400" dirty="0"/>
          </a:p>
          <a:p>
            <a:pPr eaLnBrk="1" hangingPunct="1">
              <a:defRPr/>
            </a:pPr>
            <a:r>
              <a:rPr lang="en-US" sz="2400" dirty="0"/>
              <a:t> The bond shall be a set amount approved by township supervisors and filed in the office of the county auditor.  Bond shall be set for an amount approximately equal to the sum of money that the treasurer is expected to receive in any one fiscal year </a:t>
            </a:r>
            <a:r>
              <a:rPr lang="en-US" sz="2000" b="1" dirty="0"/>
              <a:t>(SDCL 8-7-1).</a:t>
            </a:r>
            <a:r>
              <a:rPr lang="en-US" sz="2000" dirty="0"/>
              <a:t>  </a:t>
            </a:r>
          </a:p>
          <a:p>
            <a:pPr eaLnBrk="1" hangingPunct="1">
              <a:defRPr/>
            </a:pPr>
            <a:endParaRPr lang="en-US" sz="2400" dirty="0"/>
          </a:p>
          <a:p>
            <a:pPr eaLnBrk="1" hangingPunct="1">
              <a:defRPr/>
            </a:pPr>
            <a:endParaRPr lang="en-US" sz="2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p:txBody>
          <a:bodyPr/>
          <a:lstStyle/>
          <a:p>
            <a:pPr eaLnBrk="1" hangingPunct="1">
              <a:defRPr/>
            </a:pPr>
            <a:r>
              <a:rPr lang="en-US" dirty="0">
                <a:solidFill>
                  <a:srgbClr val="FFFF00"/>
                </a:solidFill>
              </a:rPr>
              <a:t>Signatures</a:t>
            </a:r>
          </a:p>
        </p:txBody>
      </p:sp>
      <p:sp>
        <p:nvSpPr>
          <p:cNvPr id="125955" name="Rectangle 3"/>
          <p:cNvSpPr>
            <a:spLocks noGrp="1" noChangeArrowheads="1"/>
          </p:cNvSpPr>
          <p:nvPr>
            <p:ph type="body" idx="1"/>
          </p:nvPr>
        </p:nvSpPr>
        <p:spPr>
          <a:xfrm>
            <a:off x="152400" y="1420813"/>
            <a:ext cx="8534400" cy="5284787"/>
          </a:xfrm>
        </p:spPr>
        <p:txBody>
          <a:bodyPr/>
          <a:lstStyle/>
          <a:p>
            <a:pPr eaLnBrk="1" hangingPunct="1">
              <a:lnSpc>
                <a:spcPct val="90000"/>
              </a:lnSpc>
              <a:defRPr/>
            </a:pPr>
            <a:r>
              <a:rPr lang="en-US" sz="2800" dirty="0"/>
              <a:t>If only checks are used, the bills must be approved by 3 supervisors or 2 supervisors and the clerk before a check can be issued </a:t>
            </a:r>
            <a:r>
              <a:rPr lang="en-US" sz="2400" b="1" dirty="0"/>
              <a:t>(see SDCL 8-10-16).</a:t>
            </a:r>
            <a:r>
              <a:rPr lang="en-US" sz="2800" dirty="0"/>
              <a:t>  The three persons should sign each bill.   </a:t>
            </a:r>
          </a:p>
          <a:p>
            <a:pPr marL="0" indent="0" eaLnBrk="1" hangingPunct="1">
              <a:lnSpc>
                <a:spcPct val="90000"/>
              </a:lnSpc>
              <a:buFont typeface="Wingdings" panose="05000000000000000000" pitchFamily="2" charset="2"/>
              <a:buNone/>
              <a:defRPr/>
            </a:pPr>
            <a:endParaRPr lang="en-US" sz="2800" dirty="0"/>
          </a:p>
          <a:p>
            <a:pPr eaLnBrk="1" hangingPunct="1">
              <a:lnSpc>
                <a:spcPct val="90000"/>
              </a:lnSpc>
              <a:defRPr/>
            </a:pPr>
            <a:r>
              <a:rPr lang="en-US" sz="2800" dirty="0"/>
              <a:t>Ideally, there should be three signatures on each check:  Clerk, Treasurer, and supervisor Chairman </a:t>
            </a:r>
          </a:p>
          <a:p>
            <a:pPr eaLnBrk="1" hangingPunct="1">
              <a:lnSpc>
                <a:spcPct val="90000"/>
              </a:lnSpc>
              <a:defRPr/>
            </a:pPr>
            <a:endParaRPr lang="en-US" sz="2800" dirty="0"/>
          </a:p>
          <a:p>
            <a:pPr eaLnBrk="1" hangingPunct="1">
              <a:lnSpc>
                <a:spcPct val="90000"/>
              </a:lnSpc>
              <a:defRPr/>
            </a:pPr>
            <a:r>
              <a:rPr lang="en-US" sz="2800" dirty="0"/>
              <a:t>Three signatures are required if participating in the Township Bond Alliance administered by SDATAT</a:t>
            </a:r>
          </a:p>
        </p:txBody>
      </p:sp>
    </p:spTree>
  </p:cSld>
  <p:clrMapOvr>
    <a:masterClrMapping/>
  </p:clrMapOvr>
  <p:transition spd="slow">
    <p:dissolve/>
  </p:transition>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pPr eaLnBrk="1" hangingPunct="1">
              <a:defRPr/>
            </a:pPr>
            <a:r>
              <a:rPr lang="en-US">
                <a:solidFill>
                  <a:srgbClr val="FFFF00"/>
                </a:solidFill>
              </a:rPr>
              <a:t>CONSTABLE</a:t>
            </a:r>
          </a:p>
        </p:txBody>
      </p:sp>
      <p:sp>
        <p:nvSpPr>
          <p:cNvPr id="113667" name="Rectangle 3"/>
          <p:cNvSpPr>
            <a:spLocks noGrp="1" noChangeArrowheads="1"/>
          </p:cNvSpPr>
          <p:nvPr>
            <p:ph type="body" idx="1"/>
          </p:nvPr>
        </p:nvSpPr>
        <p:spPr>
          <a:xfrm>
            <a:off x="3352800" y="1143000"/>
            <a:ext cx="5562600" cy="5486400"/>
          </a:xfrm>
        </p:spPr>
        <p:txBody>
          <a:bodyPr/>
          <a:lstStyle/>
          <a:p>
            <a:pPr eaLnBrk="1" hangingPunct="1">
              <a:defRPr/>
            </a:pPr>
            <a:r>
              <a:rPr lang="en-US" dirty="0"/>
              <a:t>An unincorporated small town in South Dakota still has a law allowing a constable </a:t>
            </a:r>
            <a:r>
              <a:rPr lang="en-US" u="sng" dirty="0"/>
              <a:t>may</a:t>
            </a:r>
            <a:r>
              <a:rPr lang="en-US" dirty="0"/>
              <a:t> be elected.</a:t>
            </a:r>
          </a:p>
          <a:p>
            <a:pPr eaLnBrk="1" hangingPunct="1">
              <a:defRPr/>
            </a:pPr>
            <a:endParaRPr lang="en-US" dirty="0"/>
          </a:p>
          <a:p>
            <a:pPr eaLnBrk="1" hangingPunct="1">
              <a:defRPr/>
            </a:pPr>
            <a:r>
              <a:rPr lang="en-US" dirty="0"/>
              <a:t>The term of constable is two years. </a:t>
            </a:r>
            <a:r>
              <a:rPr lang="en-US" b="1" dirty="0"/>
              <a:t>(SDCL 8-3-13).</a:t>
            </a:r>
            <a:r>
              <a:rPr lang="en-US" dirty="0"/>
              <a:t>  </a:t>
            </a:r>
          </a:p>
        </p:txBody>
      </p:sp>
      <p:pic>
        <p:nvPicPr>
          <p:cNvPr id="28676" name="Picture 5" descr="https://encrypted-tbn3.gstatic.com/images?q=tbn:ANd9GcSNKAp3-9dJbzPRZhkKguQALJW7nYo1y0bxqInTFICuFIeYkXu7h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2438400"/>
            <a:ext cx="2667000" cy="255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4DAD2-6907-0A76-8D1B-C41C59C88BBA}"/>
              </a:ext>
            </a:extLst>
          </p:cNvPr>
          <p:cNvSpPr>
            <a:spLocks noGrp="1"/>
          </p:cNvSpPr>
          <p:nvPr>
            <p:ph type="title"/>
          </p:nvPr>
        </p:nvSpPr>
        <p:spPr/>
        <p:txBody>
          <a:bodyPr/>
          <a:lstStyle/>
          <a:p>
            <a:r>
              <a:rPr lang="en-US" sz="3600" dirty="0"/>
              <a:t>Membership with SD Association of Towns &amp; Townships</a:t>
            </a:r>
          </a:p>
        </p:txBody>
      </p:sp>
      <p:sp>
        <p:nvSpPr>
          <p:cNvPr id="3" name="Content Placeholder 2">
            <a:extLst>
              <a:ext uri="{FF2B5EF4-FFF2-40B4-BE49-F238E27FC236}">
                <a16:creationId xmlns:a16="http://schemas.microsoft.com/office/drawing/2014/main" id="{9C1F0E28-DB2E-A976-01CF-217070ECE253}"/>
              </a:ext>
            </a:extLst>
          </p:cNvPr>
          <p:cNvSpPr>
            <a:spLocks noGrp="1"/>
          </p:cNvSpPr>
          <p:nvPr>
            <p:ph sz="half" idx="1"/>
          </p:nvPr>
        </p:nvSpPr>
        <p:spPr/>
        <p:txBody>
          <a:bodyPr/>
          <a:lstStyle/>
          <a:p>
            <a:r>
              <a:rPr lang="en-US" sz="2800" dirty="0">
                <a:solidFill>
                  <a:srgbClr val="C00000"/>
                </a:solidFill>
              </a:rPr>
              <a:t>Renewal Forms</a:t>
            </a:r>
          </a:p>
          <a:p>
            <a:pPr>
              <a:buFont typeface="Arial" panose="020B0604020202020204" pitchFamily="34" charset="0"/>
              <a:buChar char="•"/>
            </a:pPr>
            <a:r>
              <a:rPr lang="en-US" sz="2400" dirty="0"/>
              <a:t>Mailed to township primary contact- typically the clerk</a:t>
            </a:r>
          </a:p>
          <a:p>
            <a:pPr>
              <a:buFont typeface="Arial" panose="020B0604020202020204" pitchFamily="34" charset="0"/>
              <a:buChar char="•"/>
            </a:pPr>
            <a:r>
              <a:rPr lang="en-US" sz="2400" dirty="0"/>
              <a:t>Mailed in February &amp; due before April 15</a:t>
            </a:r>
            <a:r>
              <a:rPr lang="en-US" sz="2400" baseline="30000" dirty="0"/>
              <a:t>th</a:t>
            </a:r>
            <a:endParaRPr lang="en-US" sz="2400" dirty="0"/>
          </a:p>
          <a:p>
            <a:pPr>
              <a:buFont typeface="Arial" panose="020B0604020202020204" pitchFamily="34" charset="0"/>
              <a:buChar char="•"/>
            </a:pPr>
            <a:r>
              <a:rPr lang="en-US" sz="2400" dirty="0"/>
              <a:t>Must provide mailing address and phone for each township officer</a:t>
            </a:r>
          </a:p>
          <a:p>
            <a:pPr>
              <a:buFont typeface="Arial" panose="020B0604020202020204" pitchFamily="34" charset="0"/>
              <a:buChar char="•"/>
            </a:pPr>
            <a:r>
              <a:rPr lang="en-US" sz="2400" dirty="0"/>
              <a:t>Email addresses provided receive important updates</a:t>
            </a:r>
          </a:p>
        </p:txBody>
      </p:sp>
      <p:sp>
        <p:nvSpPr>
          <p:cNvPr id="4" name="Content Placeholder 3">
            <a:extLst>
              <a:ext uri="{FF2B5EF4-FFF2-40B4-BE49-F238E27FC236}">
                <a16:creationId xmlns:a16="http://schemas.microsoft.com/office/drawing/2014/main" id="{5E5C67CA-702A-B481-48A0-BF9E0BCD118F}"/>
              </a:ext>
            </a:extLst>
          </p:cNvPr>
          <p:cNvSpPr>
            <a:spLocks noGrp="1"/>
          </p:cNvSpPr>
          <p:nvPr>
            <p:ph sz="half" idx="2"/>
          </p:nvPr>
        </p:nvSpPr>
        <p:spPr/>
        <p:txBody>
          <a:bodyPr/>
          <a:lstStyle/>
          <a:p>
            <a:r>
              <a:rPr lang="en-US" sz="2800" dirty="0">
                <a:solidFill>
                  <a:srgbClr val="C00000"/>
                </a:solidFill>
              </a:rPr>
              <a:t>Bond Alliance</a:t>
            </a:r>
          </a:p>
          <a:p>
            <a:pPr>
              <a:buFont typeface="Arial" panose="020B0604020202020204" pitchFamily="34" charset="0"/>
              <a:buChar char="•"/>
            </a:pPr>
            <a:r>
              <a:rPr lang="en-US" sz="2400" dirty="0"/>
              <a:t>Created to reduce cost to bond clerk and treasurer</a:t>
            </a:r>
          </a:p>
          <a:p>
            <a:pPr>
              <a:buFont typeface="Arial" panose="020B0604020202020204" pitchFamily="34" charset="0"/>
              <a:buChar char="•"/>
            </a:pPr>
            <a:r>
              <a:rPr lang="en-US" sz="2400" dirty="0"/>
              <a:t>Strict oversight by supervisors is required</a:t>
            </a:r>
          </a:p>
          <a:p>
            <a:pPr>
              <a:buFont typeface="Arial" panose="020B0604020202020204" pitchFamily="34" charset="0"/>
              <a:buChar char="•"/>
            </a:pPr>
            <a:r>
              <a:rPr lang="en-US" sz="2400" dirty="0"/>
              <a:t>Single premium of $600 will provide $50,000 bond</a:t>
            </a:r>
          </a:p>
          <a:p>
            <a:pPr>
              <a:buFont typeface="Arial" panose="020B0604020202020204" pitchFamily="34" charset="0"/>
              <a:buChar char="•"/>
            </a:pPr>
            <a:r>
              <a:rPr lang="en-US" sz="2400" dirty="0"/>
              <a:t>Must return renewal on time (April 1</a:t>
            </a:r>
            <a:r>
              <a:rPr lang="en-US" sz="2400" baseline="30000" dirty="0"/>
              <a:t>st</a:t>
            </a:r>
            <a:r>
              <a:rPr lang="en-US" sz="2400" dirty="0"/>
              <a:t>) or risk lapse of coverage</a:t>
            </a:r>
          </a:p>
        </p:txBody>
      </p:sp>
    </p:spTree>
    <p:extLst>
      <p:ext uri="{BB962C8B-B14F-4D97-AF65-F5344CB8AC3E}">
        <p14:creationId xmlns:p14="http://schemas.microsoft.com/office/powerpoint/2010/main" val="27244436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AB374-AD79-624E-C17B-BA289B6343E8}"/>
              </a:ext>
            </a:extLst>
          </p:cNvPr>
          <p:cNvSpPr>
            <a:spLocks noGrp="1"/>
          </p:cNvSpPr>
          <p:nvPr>
            <p:ph type="title"/>
          </p:nvPr>
        </p:nvSpPr>
        <p:spPr/>
        <p:txBody>
          <a:bodyPr/>
          <a:lstStyle/>
          <a:p>
            <a:r>
              <a:rPr lang="en-US" dirty="0"/>
              <a:t>What is SDATAT?</a:t>
            </a:r>
          </a:p>
        </p:txBody>
      </p:sp>
      <p:sp>
        <p:nvSpPr>
          <p:cNvPr id="3" name="Text Placeholder 2">
            <a:extLst>
              <a:ext uri="{FF2B5EF4-FFF2-40B4-BE49-F238E27FC236}">
                <a16:creationId xmlns:a16="http://schemas.microsoft.com/office/drawing/2014/main" id="{CCE1B34F-41B7-D266-D317-9FA55AA5F07C}"/>
              </a:ext>
            </a:extLst>
          </p:cNvPr>
          <p:cNvSpPr>
            <a:spLocks noGrp="1"/>
          </p:cNvSpPr>
          <p:nvPr>
            <p:ph type="body" idx="1"/>
          </p:nvPr>
        </p:nvSpPr>
        <p:spPr/>
        <p:txBody>
          <a:bodyPr/>
          <a:lstStyle/>
          <a:p>
            <a:pPr algn="ctr"/>
            <a:r>
              <a:rPr lang="en-US" sz="2800" dirty="0">
                <a:solidFill>
                  <a:srgbClr val="FF0000"/>
                </a:solidFill>
              </a:rPr>
              <a:t>Organized in 1979 &amp; Incorporated in 1980</a:t>
            </a:r>
          </a:p>
        </p:txBody>
      </p:sp>
      <p:sp>
        <p:nvSpPr>
          <p:cNvPr id="4" name="Content Placeholder 3">
            <a:extLst>
              <a:ext uri="{FF2B5EF4-FFF2-40B4-BE49-F238E27FC236}">
                <a16:creationId xmlns:a16="http://schemas.microsoft.com/office/drawing/2014/main" id="{6320C2B5-FA5C-78D4-9D30-AB90F3818E1C}"/>
              </a:ext>
            </a:extLst>
          </p:cNvPr>
          <p:cNvSpPr>
            <a:spLocks noGrp="1"/>
          </p:cNvSpPr>
          <p:nvPr>
            <p:ph sz="half" idx="2"/>
          </p:nvPr>
        </p:nvSpPr>
        <p:spPr/>
        <p:txBody>
          <a:bodyPr/>
          <a:lstStyle/>
          <a:p>
            <a:pPr marL="0" indent="0">
              <a:buNone/>
            </a:pPr>
            <a:endParaRPr lang="en-US" sz="100" dirty="0">
              <a:solidFill>
                <a:srgbClr val="FFFF00"/>
              </a:solidFill>
            </a:endParaRPr>
          </a:p>
          <a:p>
            <a:r>
              <a:rPr lang="en-US" sz="2800" dirty="0">
                <a:solidFill>
                  <a:srgbClr val="FFFF00"/>
                </a:solidFill>
              </a:rPr>
              <a:t>Employees include:</a:t>
            </a:r>
          </a:p>
          <a:p>
            <a:pPr marL="0" indent="0">
              <a:buNone/>
            </a:pPr>
            <a:endParaRPr lang="en-US" sz="1100" dirty="0">
              <a:solidFill>
                <a:srgbClr val="FFFF00"/>
              </a:solidFill>
            </a:endParaRPr>
          </a:p>
          <a:p>
            <a:pPr>
              <a:buFont typeface="Arial" panose="020B0604020202020204" pitchFamily="34" charset="0"/>
              <a:buChar char="•"/>
            </a:pPr>
            <a:r>
              <a:rPr lang="en-US" sz="2800" dirty="0"/>
              <a:t>Executive Director</a:t>
            </a:r>
          </a:p>
          <a:p>
            <a:pPr>
              <a:buFont typeface="Arial" panose="020B0604020202020204" pitchFamily="34" charset="0"/>
              <a:buChar char="•"/>
            </a:pPr>
            <a:r>
              <a:rPr lang="en-US" sz="2800" dirty="0"/>
              <a:t>Part time Assistant</a:t>
            </a:r>
          </a:p>
          <a:p>
            <a:pPr>
              <a:buFont typeface="Arial" panose="020B0604020202020204" pitchFamily="34" charset="0"/>
              <a:buChar char="•"/>
            </a:pPr>
            <a:r>
              <a:rPr lang="en-US" sz="2800" dirty="0"/>
              <a:t>Lobbyist</a:t>
            </a:r>
          </a:p>
          <a:p>
            <a:pPr>
              <a:buFont typeface="Arial" panose="020B0604020202020204" pitchFamily="34" charset="0"/>
              <a:buChar char="•"/>
            </a:pPr>
            <a:r>
              <a:rPr lang="en-US" sz="2800" dirty="0"/>
              <a:t>Attorney on Retainer</a:t>
            </a:r>
          </a:p>
          <a:p>
            <a:pPr>
              <a:buFont typeface="Arial" panose="020B0604020202020204" pitchFamily="34" charset="0"/>
              <a:buChar char="•"/>
            </a:pPr>
            <a:r>
              <a:rPr lang="en-US" sz="2800" dirty="0"/>
              <a:t>Local &amp; Legislative involvement</a:t>
            </a:r>
          </a:p>
        </p:txBody>
      </p:sp>
      <p:sp>
        <p:nvSpPr>
          <p:cNvPr id="5" name="Text Placeholder 4">
            <a:extLst>
              <a:ext uri="{FF2B5EF4-FFF2-40B4-BE49-F238E27FC236}">
                <a16:creationId xmlns:a16="http://schemas.microsoft.com/office/drawing/2014/main" id="{E5556CB7-E4C6-429A-3ECF-890EC66E53F1}"/>
              </a:ext>
            </a:extLst>
          </p:cNvPr>
          <p:cNvSpPr>
            <a:spLocks noGrp="1"/>
          </p:cNvSpPr>
          <p:nvPr>
            <p:ph type="body" sz="quarter" idx="3"/>
          </p:nvPr>
        </p:nvSpPr>
        <p:spPr/>
        <p:txBody>
          <a:bodyPr/>
          <a:lstStyle/>
          <a:p>
            <a:pPr algn="ctr"/>
            <a:r>
              <a:rPr lang="en-US" sz="2800" dirty="0">
                <a:solidFill>
                  <a:srgbClr val="FF0000"/>
                </a:solidFill>
              </a:rPr>
              <a:t>Governed board of directors</a:t>
            </a:r>
          </a:p>
        </p:txBody>
      </p:sp>
      <p:sp>
        <p:nvSpPr>
          <p:cNvPr id="6" name="Content Placeholder 5">
            <a:extLst>
              <a:ext uri="{FF2B5EF4-FFF2-40B4-BE49-F238E27FC236}">
                <a16:creationId xmlns:a16="http://schemas.microsoft.com/office/drawing/2014/main" id="{9E5EBA6C-E167-2030-44CD-85D067533766}"/>
              </a:ext>
            </a:extLst>
          </p:cNvPr>
          <p:cNvSpPr>
            <a:spLocks noGrp="1"/>
          </p:cNvSpPr>
          <p:nvPr>
            <p:ph sz="quarter" idx="4"/>
          </p:nvPr>
        </p:nvSpPr>
        <p:spPr>
          <a:xfrm>
            <a:off x="4629150" y="2505075"/>
            <a:ext cx="4438650" cy="3684588"/>
          </a:xfrm>
        </p:spPr>
        <p:txBody>
          <a:bodyPr/>
          <a:lstStyle/>
          <a:p>
            <a:r>
              <a:rPr lang="en-US" sz="2800" dirty="0">
                <a:solidFill>
                  <a:srgbClr val="FFFF00"/>
                </a:solidFill>
              </a:rPr>
              <a:t>Up to 13 directors and includes a small town</a:t>
            </a:r>
          </a:p>
          <a:p>
            <a:r>
              <a:rPr lang="en-US" sz="2800" dirty="0"/>
              <a:t>Hold positions for up to 4-3 year terms</a:t>
            </a:r>
          </a:p>
          <a:p>
            <a:r>
              <a:rPr lang="en-US" sz="2800" dirty="0"/>
              <a:t>Each year in April a </a:t>
            </a:r>
            <a:r>
              <a:rPr lang="en-US" sz="2600" dirty="0"/>
              <a:t>President, Vice President</a:t>
            </a:r>
            <a:r>
              <a:rPr lang="en-US" sz="2400" dirty="0"/>
              <a:t>, </a:t>
            </a:r>
            <a:r>
              <a:rPr lang="en-US" sz="2800" dirty="0"/>
              <a:t>Treasurer and Secretary are elected</a:t>
            </a:r>
          </a:p>
          <a:p>
            <a:pPr marL="0" indent="0">
              <a:buNone/>
            </a:pPr>
            <a:endParaRPr lang="en-US" sz="2800" dirty="0"/>
          </a:p>
          <a:p>
            <a:pPr marL="0" indent="0">
              <a:buNone/>
            </a:pPr>
            <a:endParaRPr lang="en-US" sz="2800" dirty="0"/>
          </a:p>
        </p:txBody>
      </p:sp>
    </p:spTree>
    <p:extLst>
      <p:ext uri="{BB962C8B-B14F-4D97-AF65-F5344CB8AC3E}">
        <p14:creationId xmlns:p14="http://schemas.microsoft.com/office/powerpoint/2010/main" val="11089026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pPr algn="ctr" eaLnBrk="1" hangingPunct="1">
              <a:defRPr/>
            </a:pPr>
            <a:r>
              <a:rPr lang="en-US" dirty="0">
                <a:solidFill>
                  <a:srgbClr val="FFFF00"/>
                </a:solidFill>
              </a:rPr>
              <a:t>SDATAT Annual Meeting</a:t>
            </a:r>
          </a:p>
        </p:txBody>
      </p:sp>
      <p:sp>
        <p:nvSpPr>
          <p:cNvPr id="116739" name="Rectangle 3"/>
          <p:cNvSpPr>
            <a:spLocks noGrp="1" noChangeArrowheads="1"/>
          </p:cNvSpPr>
          <p:nvPr>
            <p:ph type="body" idx="1"/>
          </p:nvPr>
        </p:nvSpPr>
        <p:spPr>
          <a:xfrm>
            <a:off x="228600" y="1420813"/>
            <a:ext cx="8458200" cy="5208587"/>
          </a:xfrm>
        </p:spPr>
        <p:txBody>
          <a:bodyPr/>
          <a:lstStyle/>
          <a:p>
            <a:pPr eaLnBrk="1" hangingPunct="1">
              <a:defRPr/>
            </a:pPr>
            <a:r>
              <a:rPr lang="en-US" dirty="0"/>
              <a:t>Always held the first part of December.</a:t>
            </a:r>
          </a:p>
          <a:p>
            <a:pPr eaLnBrk="1" hangingPunct="1">
              <a:defRPr/>
            </a:pPr>
            <a:r>
              <a:rPr lang="en-US" dirty="0"/>
              <a:t>Educational support to township officers in their official roles and responsibilities</a:t>
            </a:r>
          </a:p>
          <a:p>
            <a:pPr eaLnBrk="1" hangingPunct="1">
              <a:defRPr/>
            </a:pPr>
            <a:r>
              <a:rPr lang="en-US" dirty="0"/>
              <a:t>Provide up-dates on State issues.</a:t>
            </a:r>
          </a:p>
          <a:p>
            <a:pPr eaLnBrk="1" hangingPunct="1">
              <a:defRPr/>
            </a:pPr>
            <a:r>
              <a:rPr lang="en-US" dirty="0"/>
              <a:t> Attendance: Township are authorized to pay for registration, mileage, per diem, and motel room for board members attending. </a:t>
            </a:r>
          </a:p>
          <a:p>
            <a:pPr eaLnBrk="1" hangingPunct="1">
              <a:defRPr/>
            </a:pPr>
            <a:r>
              <a:rPr lang="en-US" dirty="0"/>
              <a:t>Your input and sharing ideas for speaker presentation topics is appreciated.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pPr eaLnBrk="1" hangingPunct="1">
              <a:defRPr/>
            </a:pPr>
            <a:r>
              <a:rPr lang="en-US" dirty="0">
                <a:solidFill>
                  <a:srgbClr val="FFFF00"/>
                </a:solidFill>
              </a:rPr>
              <a:t>Facts Continued..</a:t>
            </a:r>
          </a:p>
        </p:txBody>
      </p:sp>
      <p:sp>
        <p:nvSpPr>
          <p:cNvPr id="103427" name="Rectangle 3"/>
          <p:cNvSpPr>
            <a:spLocks noGrp="1" noChangeArrowheads="1"/>
          </p:cNvSpPr>
          <p:nvPr>
            <p:ph type="body" idx="1"/>
          </p:nvPr>
        </p:nvSpPr>
        <p:spPr>
          <a:xfrm>
            <a:off x="457200" y="1420813"/>
            <a:ext cx="8229600" cy="5159373"/>
          </a:xfrm>
        </p:spPr>
        <p:txBody>
          <a:bodyPr/>
          <a:lstStyle/>
          <a:p>
            <a:pPr eaLnBrk="1" hangingPunct="1">
              <a:defRPr/>
            </a:pPr>
            <a:r>
              <a:rPr lang="en-US" sz="3600" dirty="0"/>
              <a:t>South Dakota</a:t>
            </a:r>
          </a:p>
          <a:p>
            <a:pPr lvl="1" eaLnBrk="1" hangingPunct="1">
              <a:defRPr/>
            </a:pPr>
            <a:r>
              <a:rPr lang="en-US" dirty="0"/>
              <a:t>Most townships elect 3 supervisors, a clerk, and a treasurer</a:t>
            </a:r>
          </a:p>
          <a:p>
            <a:pPr eaLnBrk="1" hangingPunct="1">
              <a:defRPr/>
            </a:pPr>
            <a:r>
              <a:rPr lang="en-US" sz="3600" dirty="0"/>
              <a:t>The Original Dakota Territory</a:t>
            </a:r>
          </a:p>
          <a:p>
            <a:pPr marL="457200" lvl="1" indent="0" eaLnBrk="1" hangingPunct="1">
              <a:buNone/>
              <a:defRPr/>
            </a:pPr>
            <a:r>
              <a:rPr lang="en-US" dirty="0"/>
              <a:t>Annually chose:</a:t>
            </a:r>
          </a:p>
          <a:p>
            <a:pPr lvl="1" eaLnBrk="1" hangingPunct="1">
              <a:buFont typeface="Arial" panose="020B0604020202020204" pitchFamily="34" charset="0"/>
              <a:buChar char="•"/>
              <a:defRPr/>
            </a:pPr>
            <a:r>
              <a:rPr lang="en-US" dirty="0"/>
              <a:t>3 supervisors, a clerk, a treasurer</a:t>
            </a:r>
          </a:p>
          <a:p>
            <a:pPr lvl="1" eaLnBrk="1" hangingPunct="1">
              <a:buFont typeface="Arial" panose="020B0604020202020204" pitchFamily="34" charset="0"/>
              <a:buChar char="•"/>
              <a:defRPr/>
            </a:pPr>
            <a:r>
              <a:rPr lang="en-US" dirty="0"/>
              <a:t>an assessor</a:t>
            </a:r>
          </a:p>
          <a:p>
            <a:pPr lvl="1" eaLnBrk="1" hangingPunct="1">
              <a:buFont typeface="Arial" panose="020B0604020202020204" pitchFamily="34" charset="0"/>
              <a:buChar char="•"/>
              <a:defRPr/>
            </a:pPr>
            <a:r>
              <a:rPr lang="en-US" dirty="0"/>
              <a:t>an overseer of the poor</a:t>
            </a:r>
          </a:p>
          <a:p>
            <a:pPr lvl="1" eaLnBrk="1" hangingPunct="1">
              <a:buFont typeface="Arial" panose="020B0604020202020204" pitchFamily="34" charset="0"/>
              <a:buChar char="•"/>
              <a:defRPr/>
            </a:pPr>
            <a:r>
              <a:rPr lang="en-US" dirty="0"/>
              <a:t>and an overseer of highways for each road district.</a:t>
            </a:r>
          </a:p>
          <a:p>
            <a:pPr eaLnBrk="1" hangingPunct="1">
              <a:defRPr/>
            </a:pPr>
            <a:endParaRPr lang="en-US" dirty="0"/>
          </a:p>
        </p:txBody>
      </p:sp>
      <p:pic>
        <p:nvPicPr>
          <p:cNvPr id="5124"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315200" y="5576"/>
            <a:ext cx="1828800" cy="1464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s>
            <a:gs pos="39000">
              <a:schemeClr val="bg1"/>
            </a:gs>
          </a:gsLst>
          <a:lin ang="2700000" scaled="1"/>
        </a:gradFill>
        <a:effectLst/>
      </p:bgPr>
    </p:bg>
    <p:spTree>
      <p:nvGrpSpPr>
        <p:cNvPr id="1" name=""/>
        <p:cNvGrpSpPr/>
        <p:nvPr/>
      </p:nvGrpSpPr>
      <p:grpSpPr>
        <a:xfrm>
          <a:off x="0" y="0"/>
          <a:ext cx="0" cy="0"/>
          <a:chOff x="0" y="0"/>
          <a:chExt cx="0" cy="0"/>
        </a:xfrm>
      </p:grpSpPr>
      <p:sp>
        <p:nvSpPr>
          <p:cNvPr id="5" name="Oval 4"/>
          <p:cNvSpPr/>
          <p:nvPr/>
        </p:nvSpPr>
        <p:spPr bwMode="auto">
          <a:xfrm>
            <a:off x="990600" y="2590800"/>
            <a:ext cx="228600" cy="304800"/>
          </a:xfrm>
          <a:prstGeom prst="ellips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anose="020B0604020202020204" pitchFamily="34" charset="0"/>
            </a:endParaRPr>
          </a:p>
        </p:txBody>
      </p:sp>
      <p:sp>
        <p:nvSpPr>
          <p:cNvPr id="122882" name="Rectangle 2"/>
          <p:cNvSpPr>
            <a:spLocks noGrp="1" noChangeArrowheads="1"/>
          </p:cNvSpPr>
          <p:nvPr>
            <p:ph type="title"/>
          </p:nvPr>
        </p:nvSpPr>
        <p:spPr>
          <a:xfrm>
            <a:off x="457200" y="277813"/>
            <a:ext cx="2667000" cy="1143000"/>
          </a:xfrm>
        </p:spPr>
        <p:txBody>
          <a:bodyPr/>
          <a:lstStyle/>
          <a:p>
            <a:pPr eaLnBrk="1" hangingPunct="1">
              <a:defRPr/>
            </a:pPr>
            <a:r>
              <a:rPr lang="en-US" sz="4000" dirty="0">
                <a:solidFill>
                  <a:srgbClr val="FFFF00"/>
                </a:solidFill>
              </a:rPr>
              <a:t>Meetings:</a:t>
            </a:r>
          </a:p>
        </p:txBody>
      </p:sp>
      <p:graphicFrame>
        <p:nvGraphicFramePr>
          <p:cNvPr id="3" name="Diagram 2"/>
          <p:cNvGraphicFramePr/>
          <p:nvPr>
            <p:extLst>
              <p:ext uri="{D42A27DB-BD31-4B8C-83A1-F6EECF244321}">
                <p14:modId xmlns:p14="http://schemas.microsoft.com/office/powerpoint/2010/main" val="1367584380"/>
              </p:ext>
            </p:extLst>
          </p:nvPr>
        </p:nvGraphicFramePr>
        <p:xfrm>
          <a:off x="3617844" y="315913"/>
          <a:ext cx="5489166" cy="622617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5"/>
          <p:cNvSpPr>
            <a:spLocks noChangeArrowheads="1"/>
          </p:cNvSpPr>
          <p:nvPr/>
        </p:nvSpPr>
        <p:spPr bwMode="auto">
          <a:xfrm flipV="1">
            <a:off x="13010" y="587107"/>
            <a:ext cx="615753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pic>
        <p:nvPicPr>
          <p:cNvPr id="6151" name="Picture 7"/>
          <p:cNvPicPr>
            <a:picLocks noChangeAspect="1" noChangeArrowheads="1"/>
          </p:cNvPicPr>
          <p:nvPr/>
        </p:nvPicPr>
        <p:blipFill>
          <a:blip/>
          <a:srcRect/>
          <a:stretch/>
        </p:blipFill>
        <p:spPr bwMode="auto">
          <a:xfrm>
            <a:off x="470944" y="2286000"/>
            <a:ext cx="2667000" cy="2667000"/>
          </a:xfrm>
          <a:prstGeom prst="rect">
            <a:avLst/>
          </a:prstGeom>
          <a:noFill/>
          <a:extLst>
            <a:ext uri="{909E8E84-426E-40DD-AFC4-6F175D3DCCD1}">
              <a14:hiddenFill xmlns:a14="http://schemas.microsoft.com/office/drawing/2010/main">
                <a:solidFill>
                  <a:srgbClr val="FFFFFF"/>
                </a:solidFill>
              </a14:hiddenFill>
            </a:ext>
          </a:extLst>
        </p:spPr>
      </p:pic>
      <p:sp>
        <p:nvSpPr>
          <p:cNvPr id="6" name="Oval 5"/>
          <p:cNvSpPr/>
          <p:nvPr/>
        </p:nvSpPr>
        <p:spPr bwMode="auto">
          <a:xfrm>
            <a:off x="990600" y="2590800"/>
            <a:ext cx="228600" cy="304800"/>
          </a:xfrm>
          <a:prstGeom prst="ellipse">
            <a:avLst/>
          </a:prstGeom>
          <a:no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anose="020B0604020202020204" pitchFamily="34" charset="0"/>
            </a:endParaRPr>
          </a:p>
        </p:txBody>
      </p:sp>
      <p:sp>
        <p:nvSpPr>
          <p:cNvPr id="8" name="Oval 7"/>
          <p:cNvSpPr/>
          <p:nvPr/>
        </p:nvSpPr>
        <p:spPr bwMode="auto">
          <a:xfrm>
            <a:off x="990600" y="3962400"/>
            <a:ext cx="228600" cy="304800"/>
          </a:xfrm>
          <a:prstGeom prst="ellipse">
            <a:avLst/>
          </a:prstGeom>
          <a:no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anose="020B0604020202020204" pitchFamily="34" charset="0"/>
            </a:endParaRPr>
          </a:p>
        </p:txBody>
      </p:sp>
      <p:sp>
        <p:nvSpPr>
          <p:cNvPr id="9" name="Rectangle: Rounded Corners 8">
            <a:extLst>
              <a:ext uri="{FF2B5EF4-FFF2-40B4-BE49-F238E27FC236}">
                <a16:creationId xmlns:a16="http://schemas.microsoft.com/office/drawing/2014/main" id="{C0C64B69-75AF-2C65-CF51-45DB6A9AFF19}"/>
              </a:ext>
            </a:extLst>
          </p:cNvPr>
          <p:cNvSpPr/>
          <p:nvPr/>
        </p:nvSpPr>
        <p:spPr bwMode="auto">
          <a:xfrm>
            <a:off x="5410199" y="4648201"/>
            <a:ext cx="3581401" cy="1893886"/>
          </a:xfrm>
          <a:prstGeom prst="roundRect">
            <a:avLst/>
          </a:prstGeom>
          <a:solidFill>
            <a:schemeClr val="bg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solidFill>
                <a:effectLst/>
                <a:latin typeface="Arial" panose="020B0604020202020204" pitchFamily="34" charset="0"/>
              </a:rPr>
              <a:t>SDCL 10-11-13 </a:t>
            </a:r>
          </a:p>
          <a:p>
            <a:pPr marL="0" marR="0" indent="0" algn="l" defTabSz="914400" rtl="0" eaLnBrk="0" fontAlgn="base" latinLnBrk="0" hangingPunct="0">
              <a:lnSpc>
                <a:spcPct val="100000"/>
              </a:lnSpc>
              <a:spcBef>
                <a:spcPct val="0"/>
              </a:spcBef>
              <a:spcAft>
                <a:spcPct val="0"/>
              </a:spcAft>
              <a:buClrTx/>
              <a:buSzTx/>
              <a:buFontTx/>
              <a:buNone/>
              <a:tabLst/>
            </a:pPr>
            <a:r>
              <a:rPr lang="en-US" dirty="0">
                <a:solidFill>
                  <a:schemeClr val="bg1"/>
                </a:solidFill>
              </a:rPr>
              <a:t>A quorum of the board meet the 3</a:t>
            </a:r>
            <a:r>
              <a:rPr lang="en-US" baseline="30000" dirty="0">
                <a:solidFill>
                  <a:schemeClr val="bg1"/>
                </a:solidFill>
              </a:rPr>
              <a:t>rd</a:t>
            </a:r>
            <a:r>
              <a:rPr lang="en-US" dirty="0">
                <a:solidFill>
                  <a:schemeClr val="bg1"/>
                </a:solidFill>
              </a:rPr>
              <a:t> Monday of March and may adjourn from day to day over 5 consecutive days to complete the equalization</a:t>
            </a:r>
            <a:endParaRPr kumimoji="0" lang="en-US" sz="1800" b="0" i="0" u="none" strike="noStrike" cap="none" normalizeH="0" baseline="0" dirty="0">
              <a:ln>
                <a:noFill/>
              </a:ln>
              <a:solidFill>
                <a:schemeClr val="bg1"/>
              </a:solidFill>
              <a:effectLst/>
              <a:latin typeface="Arial" panose="020B0604020202020204" pitchFamily="34" charset="0"/>
            </a:endParaRPr>
          </a:p>
        </p:txBody>
      </p:sp>
      <p:sp>
        <p:nvSpPr>
          <p:cNvPr id="11" name="TextBox 10">
            <a:extLst>
              <a:ext uri="{FF2B5EF4-FFF2-40B4-BE49-F238E27FC236}">
                <a16:creationId xmlns:a16="http://schemas.microsoft.com/office/drawing/2014/main" id="{E09EA327-4F6E-11E2-B0F5-DA1659926142}"/>
              </a:ext>
            </a:extLst>
          </p:cNvPr>
          <p:cNvSpPr txBox="1"/>
          <p:nvPr/>
        </p:nvSpPr>
        <p:spPr>
          <a:xfrm>
            <a:off x="470944" y="4953000"/>
            <a:ext cx="2667000" cy="369332"/>
          </a:xfrm>
          <a:prstGeom prst="rect">
            <a:avLst/>
          </a:prstGeom>
          <a:noFill/>
        </p:spPr>
        <p:txBody>
          <a:bodyPr wrap="square" rtlCol="0">
            <a:spAutoFit/>
          </a:bodyPr>
          <a:lstStyle/>
          <a:p>
            <a:r>
              <a:rPr lang="en-US" sz="900">
                <a:hlinkClick r:id="rId8" tooltip="https://www.deviantart.com/123freevectors/art/March-2019-Calendar-Free-Vector-768924605"/>
              </a:rPr>
              <a:t>This Photo</a:t>
            </a:r>
            <a:r>
              <a:rPr lang="en-US" sz="900"/>
              <a:t> by Unknown Author is licensed under </a:t>
            </a:r>
            <a:r>
              <a:rPr lang="en-US" sz="900">
                <a:hlinkClick r:id="rId9" tooltip="https://creativecommons.org/licenses/by-sa/3.0/"/>
              </a:rPr>
              <a:t>CC BY-SA</a:t>
            </a:r>
            <a:endParaRPr lang="en-US" sz="900"/>
          </a:p>
        </p:txBody>
      </p:sp>
      <p:pic>
        <p:nvPicPr>
          <p:cNvPr id="12" name="Picture 11">
            <a:extLst>
              <a:ext uri="{FF2B5EF4-FFF2-40B4-BE49-F238E27FC236}">
                <a16:creationId xmlns:a16="http://schemas.microsoft.com/office/drawing/2014/main" id="{80D26F63-CE98-316F-0EFD-720F11917304}"/>
              </a:ext>
            </a:extLst>
          </p:cNvPr>
          <p:cNvPicPr>
            <a:picLocks noChangeAspect="1"/>
          </p:cNvPicPr>
          <p:nvPr/>
        </p:nvPicPr>
        <p:blipFill rotWithShape="1">
          <a:blip r:embed="rId10"/>
          <a:srcRect l="12820" t="12286" r="13000" b="11143"/>
          <a:stretch/>
        </p:blipFill>
        <p:spPr>
          <a:xfrm>
            <a:off x="36989" y="2118093"/>
            <a:ext cx="3383280" cy="3055795"/>
          </a:xfrm>
          <a:prstGeom prst="rect">
            <a:avLst/>
          </a:prstGeom>
        </p:spPr>
      </p:pic>
      <p:sp>
        <p:nvSpPr>
          <p:cNvPr id="15" name="Teardrop 14">
            <a:extLst>
              <a:ext uri="{FF2B5EF4-FFF2-40B4-BE49-F238E27FC236}">
                <a16:creationId xmlns:a16="http://schemas.microsoft.com/office/drawing/2014/main" id="{2740AED6-629A-ADF7-E400-67A485BD1434}"/>
              </a:ext>
            </a:extLst>
          </p:cNvPr>
          <p:cNvSpPr/>
          <p:nvPr/>
        </p:nvSpPr>
        <p:spPr bwMode="auto">
          <a:xfrm>
            <a:off x="1104900" y="3413493"/>
            <a:ext cx="328971" cy="307693"/>
          </a:xfrm>
          <a:prstGeom prst="teardrop">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anose="020B0604020202020204" pitchFamily="34" charset="0"/>
            </a:endParaRPr>
          </a:p>
        </p:txBody>
      </p:sp>
      <p:sp>
        <p:nvSpPr>
          <p:cNvPr id="16" name="Teardrop 15">
            <a:extLst>
              <a:ext uri="{FF2B5EF4-FFF2-40B4-BE49-F238E27FC236}">
                <a16:creationId xmlns:a16="http://schemas.microsoft.com/office/drawing/2014/main" id="{FDF4F8E5-7683-8BA9-63C0-56757F35B3CD}"/>
              </a:ext>
            </a:extLst>
          </p:cNvPr>
          <p:cNvSpPr/>
          <p:nvPr/>
        </p:nvSpPr>
        <p:spPr bwMode="auto">
          <a:xfrm>
            <a:off x="1104900" y="4459645"/>
            <a:ext cx="328971" cy="307693"/>
          </a:xfrm>
          <a:prstGeom prst="teardrop">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anose="020B0604020202020204" pitchFamily="34" charset="0"/>
            </a:endParaRPr>
          </a:p>
        </p:txBody>
      </p:sp>
      <p:sp>
        <p:nvSpPr>
          <p:cNvPr id="17" name="Action Button: Go Forward or Next 16">
            <a:hlinkClick r:id="" action="ppaction://hlinkshowjump?jump=nextslide" highlightClick="1"/>
            <a:extLst>
              <a:ext uri="{FF2B5EF4-FFF2-40B4-BE49-F238E27FC236}">
                <a16:creationId xmlns:a16="http://schemas.microsoft.com/office/drawing/2014/main" id="{344A3E9A-1856-2799-5960-115C3BC4FE5B}"/>
              </a:ext>
            </a:extLst>
          </p:cNvPr>
          <p:cNvSpPr/>
          <p:nvPr/>
        </p:nvSpPr>
        <p:spPr bwMode="auto">
          <a:xfrm>
            <a:off x="583692" y="4221324"/>
            <a:ext cx="2311908" cy="213783"/>
          </a:xfrm>
          <a:prstGeom prst="actionButtonForwardNext">
            <a:avLst/>
          </a:prstGeom>
          <a:solidFill>
            <a:schemeClr val="accent1"/>
          </a:solidFill>
          <a:ln w="9525" cap="flat" cmpd="sng" algn="ctr">
            <a:solidFill>
              <a:schemeClr val="tx1">
                <a:alpha val="35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i="0" u="none" strike="noStrike" normalizeH="0" baseline="0">
              <a:ln w="0"/>
              <a:effectLst>
                <a:outerShdw blurRad="38100" dist="19050" dir="2700000" algn="tl" rotWithShape="0">
                  <a:schemeClr val="dk1">
                    <a:alpha val="40000"/>
                  </a:schemeClr>
                </a:outerShdw>
              </a:effectLst>
              <a:latin typeface="Arial" panose="020B0604020202020204" pitchFamily="34" charset="0"/>
            </a:endParaRPr>
          </a:p>
        </p:txBody>
      </p:sp>
      <p:sp>
        <p:nvSpPr>
          <p:cNvPr id="18" name="TextBox 17">
            <a:extLst>
              <a:ext uri="{FF2B5EF4-FFF2-40B4-BE49-F238E27FC236}">
                <a16:creationId xmlns:a16="http://schemas.microsoft.com/office/drawing/2014/main" id="{80BE18FB-7875-1C48-3B03-4FD7886831B8}"/>
              </a:ext>
            </a:extLst>
          </p:cNvPr>
          <p:cNvSpPr txBox="1"/>
          <p:nvPr/>
        </p:nvSpPr>
        <p:spPr>
          <a:xfrm>
            <a:off x="2819400" y="2278533"/>
            <a:ext cx="626732" cy="369332"/>
          </a:xfrm>
          <a:prstGeom prst="rect">
            <a:avLst/>
          </a:prstGeom>
          <a:solidFill>
            <a:srgbClr val="C00000"/>
          </a:solidFill>
        </p:spPr>
        <p:txBody>
          <a:bodyPr wrap="square" rtlCol="0">
            <a:spAutoFit/>
          </a:bodyPr>
          <a:lstStyle/>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5479" name="Rectangle 105478">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474" name="Rectangle 2"/>
          <p:cNvSpPr>
            <a:spLocks noGrp="1" noChangeArrowheads="1"/>
          </p:cNvSpPr>
          <p:nvPr>
            <p:ph type="title"/>
          </p:nvPr>
        </p:nvSpPr>
        <p:spPr>
          <a:xfrm>
            <a:off x="628650" y="557188"/>
            <a:ext cx="7886700" cy="1133499"/>
          </a:xfrm>
        </p:spPr>
        <p:txBody>
          <a:bodyPr>
            <a:normAutofit/>
          </a:bodyPr>
          <a:lstStyle/>
          <a:p>
            <a:pPr algn="ctr" eaLnBrk="1" hangingPunct="1">
              <a:defRPr/>
            </a:pPr>
            <a:r>
              <a:rPr lang="en-US" sz="4500"/>
              <a:t>Meetings Continued..</a:t>
            </a:r>
          </a:p>
        </p:txBody>
      </p:sp>
      <p:graphicFrame>
        <p:nvGraphicFramePr>
          <p:cNvPr id="2" name="Diagram 1"/>
          <p:cNvGraphicFramePr/>
          <p:nvPr>
            <p:extLst>
              <p:ext uri="{D42A27DB-BD31-4B8C-83A1-F6EECF244321}">
                <p14:modId xmlns:p14="http://schemas.microsoft.com/office/powerpoint/2010/main" val="2182715772"/>
              </p:ext>
            </p:extLst>
          </p:nvPr>
        </p:nvGraphicFramePr>
        <p:xfrm>
          <a:off x="628650" y="1828800"/>
          <a:ext cx="7886700" cy="43525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7172" name="Picture 9" descr="http://www.bubblews.com/assets/images/news/1047547264_1370355976.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620000" y="228600"/>
            <a:ext cx="1295400" cy="1298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76200" y="152400"/>
            <a:ext cx="8610600" cy="914400"/>
          </a:xfrm>
        </p:spPr>
        <p:txBody>
          <a:bodyPr/>
          <a:lstStyle/>
          <a:p>
            <a:pPr eaLnBrk="1" hangingPunct="1">
              <a:defRPr/>
            </a:pPr>
            <a:r>
              <a:rPr lang="en-US" sz="4000">
                <a:solidFill>
                  <a:srgbClr val="FFFF00"/>
                </a:solidFill>
              </a:rPr>
              <a:t>Meetings</a:t>
            </a:r>
            <a:endParaRPr lang="en-US" sz="4000" dirty="0">
              <a:solidFill>
                <a:srgbClr val="FFFF00"/>
              </a:solidFill>
            </a:endParaRPr>
          </a:p>
        </p:txBody>
      </p:sp>
      <p:graphicFrame>
        <p:nvGraphicFramePr>
          <p:cNvPr id="2" name="Diagram 1"/>
          <p:cNvGraphicFramePr/>
          <p:nvPr>
            <p:extLst>
              <p:ext uri="{D42A27DB-BD31-4B8C-83A1-F6EECF244321}">
                <p14:modId xmlns:p14="http://schemas.microsoft.com/office/powerpoint/2010/main" val="1541066515"/>
              </p:ext>
            </p:extLst>
          </p:nvPr>
        </p:nvGraphicFramePr>
        <p:xfrm>
          <a:off x="228600" y="914400"/>
          <a:ext cx="8686800" cy="5562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pPr eaLnBrk="1" hangingPunct="1">
              <a:defRPr/>
            </a:pPr>
            <a:r>
              <a:rPr lang="en-US">
                <a:solidFill>
                  <a:srgbClr val="FFFF00"/>
                </a:solidFill>
              </a:rPr>
              <a:t>Board of Supervisors</a:t>
            </a:r>
          </a:p>
        </p:txBody>
      </p:sp>
      <p:graphicFrame>
        <p:nvGraphicFramePr>
          <p:cNvPr id="2" name="Diagram 1"/>
          <p:cNvGraphicFramePr/>
          <p:nvPr>
            <p:extLst>
              <p:ext uri="{D42A27DB-BD31-4B8C-83A1-F6EECF244321}">
                <p14:modId xmlns:p14="http://schemas.microsoft.com/office/powerpoint/2010/main" val="101511524"/>
              </p:ext>
            </p:extLst>
          </p:nvPr>
        </p:nvGraphicFramePr>
        <p:xfrm>
          <a:off x="457200" y="1600200"/>
          <a:ext cx="8229600" cy="4530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solidFill>
                  <a:srgbClr val="FFFF00"/>
                </a:solidFill>
              </a:rPr>
              <a:t>Meeting/Vacancy/Compensation</a:t>
            </a:r>
          </a:p>
        </p:txBody>
      </p:sp>
      <p:sp>
        <p:nvSpPr>
          <p:cNvPr id="3" name="Content Placeholder 2"/>
          <p:cNvSpPr>
            <a:spLocks noGrp="1"/>
          </p:cNvSpPr>
          <p:nvPr>
            <p:ph idx="1"/>
          </p:nvPr>
        </p:nvSpPr>
        <p:spPr/>
        <p:txBody>
          <a:bodyPr/>
          <a:lstStyle/>
          <a:p>
            <a:pPr>
              <a:defRPr/>
            </a:pPr>
            <a:r>
              <a:rPr lang="en-US" sz="2500" dirty="0"/>
              <a:t>The Board of Supervisors, by resolution, sets the place for the annual meeting held the first Tuesday in March each year.</a:t>
            </a:r>
          </a:p>
          <a:p>
            <a:pPr>
              <a:defRPr/>
            </a:pPr>
            <a:r>
              <a:rPr lang="en-US" sz="2500" dirty="0"/>
              <a:t>A board vacancy may be filled by supervisor appointment until the next annual meeting or call a special election of the township members for election.</a:t>
            </a:r>
          </a:p>
          <a:p>
            <a:pPr>
              <a:defRPr/>
            </a:pPr>
            <a:r>
              <a:rPr lang="en-US" sz="2500" dirty="0"/>
              <a:t>There is no set fee for compensation to Board Members, determined by vote at the annual meeting.</a:t>
            </a:r>
          </a:p>
          <a:p>
            <a:pPr>
              <a:defRPr/>
            </a:pPr>
            <a:r>
              <a:rPr lang="en-US" sz="2500" dirty="0"/>
              <a:t>An hourly compensation should be set for over and above the usual duties of officers.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solidFill>
                  <a:srgbClr val="FFFF00"/>
                </a:solidFill>
              </a:rPr>
              <a:t>Responsibilities of </a:t>
            </a:r>
            <a:br>
              <a:rPr lang="en-US" dirty="0">
                <a:solidFill>
                  <a:srgbClr val="FFFF00"/>
                </a:solidFill>
              </a:rPr>
            </a:br>
            <a:r>
              <a:rPr lang="en-US" dirty="0">
                <a:solidFill>
                  <a:srgbClr val="FFFF00"/>
                </a:solidFill>
              </a:rPr>
              <a:t>Board of Supervisors…</a:t>
            </a:r>
          </a:p>
        </p:txBody>
      </p:sp>
      <p:sp>
        <p:nvSpPr>
          <p:cNvPr id="3" name="Rectangle 2"/>
          <p:cNvSpPr/>
          <p:nvPr/>
        </p:nvSpPr>
        <p:spPr>
          <a:xfrm>
            <a:off x="609600" y="1905000"/>
            <a:ext cx="8001000" cy="4154488"/>
          </a:xfrm>
          <a:prstGeom prst="rect">
            <a:avLst/>
          </a:prstGeom>
        </p:spPr>
        <p:txBody>
          <a:bodyPr>
            <a:spAutoFit/>
          </a:bodyPr>
          <a:lstStyle/>
          <a:p>
            <a:pPr marL="457200" indent="-457200">
              <a:buFont typeface="Wingdings" panose="05000000000000000000" pitchFamily="2" charset="2"/>
              <a:buChar char="q"/>
              <a:defRPr/>
            </a:pPr>
            <a:r>
              <a:rPr lang="en-US" sz="3200" dirty="0">
                <a:latin typeface="Arial" charset="0"/>
              </a:rPr>
              <a:t>Has authority to disburse funds for best interest of the township.</a:t>
            </a:r>
          </a:p>
          <a:p>
            <a:pPr marL="457200" indent="-457200">
              <a:buFont typeface="Wingdings" panose="05000000000000000000" pitchFamily="2" charset="2"/>
              <a:buChar char="q"/>
              <a:defRPr/>
            </a:pPr>
            <a:endParaRPr lang="en-US" sz="2000" dirty="0">
              <a:latin typeface="Arial" charset="0"/>
            </a:endParaRPr>
          </a:p>
          <a:p>
            <a:pPr marL="457200" indent="-457200">
              <a:buFont typeface="Wingdings" panose="05000000000000000000" pitchFamily="2" charset="2"/>
              <a:buChar char="q"/>
              <a:defRPr/>
            </a:pPr>
            <a:r>
              <a:rPr lang="en-US" sz="3200" dirty="0">
                <a:latin typeface="Arial" charset="0"/>
              </a:rPr>
              <a:t>Perform the duties of  a board of equalization of township assessments</a:t>
            </a:r>
          </a:p>
          <a:p>
            <a:pPr marL="457200" indent="-457200">
              <a:buFont typeface="Wingdings" panose="05000000000000000000" pitchFamily="2" charset="2"/>
              <a:buChar char="q"/>
              <a:defRPr/>
            </a:pPr>
            <a:endParaRPr lang="en-US" sz="2000" dirty="0">
              <a:latin typeface="Arial" charset="0"/>
            </a:endParaRPr>
          </a:p>
          <a:p>
            <a:pPr marL="457200" indent="-457200">
              <a:buFont typeface="Wingdings" panose="05000000000000000000" pitchFamily="2" charset="2"/>
              <a:buChar char="q"/>
              <a:defRPr/>
            </a:pPr>
            <a:r>
              <a:rPr lang="en-US" sz="3200" dirty="0">
                <a:latin typeface="Arial" charset="0"/>
              </a:rPr>
              <a:t>Hear appeals from aggrieved citizens</a:t>
            </a:r>
          </a:p>
          <a:p>
            <a:pPr marL="457200" indent="-457200">
              <a:buFont typeface="Wingdings" panose="05000000000000000000" pitchFamily="2" charset="2"/>
              <a:buChar char="q"/>
              <a:defRPr/>
            </a:pPr>
            <a:endParaRPr lang="en-US" sz="2800" dirty="0">
              <a:latin typeface="Arial" charset="0"/>
            </a:endParaRPr>
          </a:p>
          <a:p>
            <a:pPr marL="285750" indent="-285750">
              <a:buFont typeface="Wingdings" panose="05000000000000000000" pitchFamily="2" charset="2"/>
              <a:buChar char="q"/>
              <a:defRPr/>
            </a:pPr>
            <a:endParaRPr lang="en-US" dirty="0">
              <a:latin typeface="Arial" charset="0"/>
            </a:endParaRPr>
          </a:p>
          <a:p>
            <a:pPr>
              <a:defRPr/>
            </a:pPr>
            <a:endParaRPr lang="en-US" dirty="0">
              <a:latin typeface="Arial" charset="0"/>
            </a:endParaRPr>
          </a:p>
        </p:txBody>
      </p:sp>
    </p:spTree>
  </p:cSld>
  <p:clrMapOvr>
    <a:masterClrMapping/>
  </p:clrMapOvr>
</p:sld>
</file>

<file path=ppt/theme/theme1.xml><?xml version="1.0" encoding="utf-8"?>
<a:theme xmlns:a="http://schemas.openxmlformats.org/drawingml/2006/main" name="Beam">
  <a:themeElements>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Bea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Beam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Beam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Beam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Beam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Beam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Beam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Beam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Beam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Template>
  <TotalTime>1242</TotalTime>
  <Words>3284</Words>
  <Application>Microsoft Office PowerPoint</Application>
  <PresentationFormat>On-screen Show (4:3)</PresentationFormat>
  <Paragraphs>251</Paragraphs>
  <Slides>28</Slides>
  <Notes>24</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Herald</vt:lpstr>
      <vt:lpstr>Wingdings</vt:lpstr>
      <vt:lpstr>Beam</vt:lpstr>
      <vt:lpstr>PowerPoint Presentation</vt:lpstr>
      <vt:lpstr>Interesting Township Facts</vt:lpstr>
      <vt:lpstr>Facts Continued..</vt:lpstr>
      <vt:lpstr>Meetings:</vt:lpstr>
      <vt:lpstr>Meetings Continued..</vt:lpstr>
      <vt:lpstr>Meetings</vt:lpstr>
      <vt:lpstr>Board of Supervisors</vt:lpstr>
      <vt:lpstr>Meeting/Vacancy/Compensation</vt:lpstr>
      <vt:lpstr>Responsibilities of  Board of Supervisors…</vt:lpstr>
      <vt:lpstr>More Township Supervisor Responsibilities…</vt:lpstr>
      <vt:lpstr>More responsibilities of the  Board of Supervisors:</vt:lpstr>
      <vt:lpstr>PowerPoint Presentation</vt:lpstr>
      <vt:lpstr>Board of Supervisors…</vt:lpstr>
      <vt:lpstr>Contracts</vt:lpstr>
      <vt:lpstr>Illegal Meeting or not?   It depends …</vt:lpstr>
      <vt:lpstr>Duties of the Township Clerk</vt:lpstr>
      <vt:lpstr>More Clerk’s  Duties</vt:lpstr>
      <vt:lpstr>Records Destruction  &amp; Retention Schedule</vt:lpstr>
      <vt:lpstr>More Clerk Duties …</vt:lpstr>
      <vt:lpstr>And Yet More Duties of  the Clerk!</vt:lpstr>
      <vt:lpstr>Bonding</vt:lpstr>
      <vt:lpstr> Duties of the Treasurer: </vt:lpstr>
      <vt:lpstr>Treasurer - Bonding</vt:lpstr>
      <vt:lpstr>Signatures</vt:lpstr>
      <vt:lpstr>CONSTABLE</vt:lpstr>
      <vt:lpstr>Membership with SD Association of Towns &amp; Townships</vt:lpstr>
      <vt:lpstr>What is SDATAT?</vt:lpstr>
      <vt:lpstr>SDATAT Annual Meeting</vt:lpstr>
    </vt:vector>
  </TitlesOfParts>
  <Company>SOUTH DAKOTA ASSOCIATION OF TOWNS AND TOWNSHIPS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What’s My Job?</dc:title>
  <dc:creator>gail brock</dc:creator>
  <cp:lastModifiedBy>SDATAT Towns and Townships</cp:lastModifiedBy>
  <cp:revision>65</cp:revision>
  <cp:lastPrinted>2019-09-23T16:30:45Z</cp:lastPrinted>
  <dcterms:created xsi:type="dcterms:W3CDTF">2007-06-04T15:16:46Z</dcterms:created>
  <dcterms:modified xsi:type="dcterms:W3CDTF">2023-12-04T17:14:16Z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7</vt:i4>
  </property>
</Properties>
</file>